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77" r:id="rId5"/>
  </p:sldIdLst>
  <p:sldSz cx="6858000" cy="9906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AB8A6D-302D-CB95-F024-BDC532790C6B}" name="Delphine PIERRE" initials="DP" userId="S::delphine.pierre@univ-poitiers.fr::ba96cc0f-7d88-4ceb-82fb-49c72d7f9695" providerId="AD"/>
  <p188:author id="{E1B186DE-E319-48BB-2B2A-D1FBF1D1B3B3}" name="Diane Capito" initials="DC" userId="S::diane.capito@univ-poitiers.fr::c16e7b9e-36cc-43fb-9767-83c53072096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uge Michael" initials="NM" lastIdx="5" clrIdx="0">
    <p:extLst>
      <p:ext uri="{19B8F6BF-5375-455C-9EA6-DF929625EA0E}">
        <p15:presenceInfo xmlns:p15="http://schemas.microsoft.com/office/powerpoint/2012/main" userId="S-1-5-21-436374069-1326574676-839522115-98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6B6B"/>
    <a:srgbClr val="009999"/>
    <a:srgbClr val="B00000"/>
    <a:srgbClr val="473CBB"/>
    <a:srgbClr val="FFF7E1"/>
    <a:srgbClr val="FFD966"/>
    <a:srgbClr val="FFF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EC67098-C031-47FE-A295-8790D707E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592964-97BD-4118-B95E-A1F12CAF03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7D54C-3D0B-4A61-925A-A4C858E4BFE6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ABE285-9C3D-4B81-B999-7F11FD9E21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604DC9-1857-46D7-8A99-2E71196367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8F93F-6A10-435D-9818-5EBF8F022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797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3093" y="0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48D78497-AD24-4DBA-BCD6-E0882F45B5D8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68775" y="849313"/>
            <a:ext cx="15890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4" tIns="44097" rIns="88194" bIns="4409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3126" y="3271998"/>
            <a:ext cx="7940386" cy="2676537"/>
          </a:xfrm>
          <a:prstGeom prst="rect">
            <a:avLst/>
          </a:prstGeom>
        </p:spPr>
        <p:txBody>
          <a:bodyPr vert="horz" lIns="88194" tIns="44097" rIns="88194" bIns="4409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412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3093" y="6457412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13ACA349-1A7F-4F2A-9834-BED8C7AEB1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4206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17F-B86E-485C-8BBA-1242BEA3ACF5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13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45AE-4BEC-4460-96B9-A37FCCE1B730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51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CA89-15A9-437D-8A8A-967A394754B9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15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ACF3-5B16-4D4C-B9BF-924AE0F90977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94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A057-3FE2-4E4C-9A3A-C25D4D5BE61B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75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BDE5-2840-48FA-9006-4D0430966364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72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D39F-0805-4956-9E8D-8711DF4896FF}" type="datetime1">
              <a:rPr lang="fr-FR" smtClean="0"/>
              <a:t>24/02/2026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61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77C-E7AF-4C84-982B-590063F1047C}" type="datetime1">
              <a:rPr lang="fr-FR" smtClean="0"/>
              <a:t>24/02/2026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52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4B26-0F9E-46E7-9032-66F7F55DDE0B}" type="datetime1">
              <a:rPr lang="fr-FR" smtClean="0"/>
              <a:t>24/02/2026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24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95A8-AE56-4EAB-8EBF-488022B9EACB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78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F5928-47F8-4E1F-AC76-5C36BF1227F5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3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42C4F-C397-4E4B-9F40-3DEE12A93370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39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s://adum.fr/phd/profil/initcpt.p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s://adum.fr/recoverpwd.pl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01985E43-57D8-4A44-B8A1-C73A89028825}"/>
              </a:ext>
            </a:extLst>
          </p:cNvPr>
          <p:cNvSpPr/>
          <p:nvPr/>
        </p:nvSpPr>
        <p:spPr>
          <a:xfrm rot="5612795">
            <a:off x="186359" y="-537858"/>
            <a:ext cx="1871090" cy="2595998"/>
          </a:xfrm>
          <a:custGeom>
            <a:avLst/>
            <a:gdLst>
              <a:gd name="connsiteX0" fmla="*/ 30844 w 1850866"/>
              <a:gd name="connsiteY0" fmla="*/ 991306 h 1783148"/>
              <a:gd name="connsiteX1" fmla="*/ 154412 w 1850866"/>
              <a:gd name="connsiteY1" fmla="*/ 1732711 h 1783148"/>
              <a:gd name="connsiteX2" fmla="*/ 1390087 w 1850866"/>
              <a:gd name="connsiteY2" fmla="*/ 1683284 h 1783148"/>
              <a:gd name="connsiteX3" fmla="*/ 1834931 w 1850866"/>
              <a:gd name="connsiteY3" fmla="*/ 1411435 h 1783148"/>
              <a:gd name="connsiteX4" fmla="*/ 1686650 w 1850866"/>
              <a:gd name="connsiteY4" fmla="*/ 1065446 h 1783148"/>
              <a:gd name="connsiteX5" fmla="*/ 1068812 w 1850866"/>
              <a:gd name="connsiteY5" fmla="*/ 941879 h 1783148"/>
              <a:gd name="connsiteX6" fmla="*/ 920531 w 1850866"/>
              <a:gd name="connsiteY6" fmla="*/ 632960 h 1783148"/>
              <a:gd name="connsiteX7" fmla="*/ 586898 w 1850866"/>
              <a:gd name="connsiteY7" fmla="*/ 620603 h 1783148"/>
              <a:gd name="connsiteX8" fmla="*/ 352120 w 1850866"/>
              <a:gd name="connsiteY8" fmla="*/ 138689 h 1783148"/>
              <a:gd name="connsiteX9" fmla="*/ 30844 w 1850866"/>
              <a:gd name="connsiteY9" fmla="*/ 64549 h 1783148"/>
              <a:gd name="connsiteX10" fmla="*/ 30844 w 1850866"/>
              <a:gd name="connsiteY10" fmla="*/ 991306 h 178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50866" h="1783148">
                <a:moveTo>
                  <a:pt x="30844" y="991306"/>
                </a:moveTo>
                <a:cubicBezTo>
                  <a:pt x="51439" y="1269333"/>
                  <a:pt x="-72129" y="1617381"/>
                  <a:pt x="154412" y="1732711"/>
                </a:cubicBezTo>
                <a:cubicBezTo>
                  <a:pt x="380953" y="1848041"/>
                  <a:pt x="1110001" y="1736830"/>
                  <a:pt x="1390087" y="1683284"/>
                </a:cubicBezTo>
                <a:cubicBezTo>
                  <a:pt x="1670173" y="1629738"/>
                  <a:pt x="1785504" y="1514408"/>
                  <a:pt x="1834931" y="1411435"/>
                </a:cubicBezTo>
                <a:cubicBezTo>
                  <a:pt x="1884358" y="1308462"/>
                  <a:pt x="1814336" y="1143705"/>
                  <a:pt x="1686650" y="1065446"/>
                </a:cubicBezTo>
                <a:cubicBezTo>
                  <a:pt x="1558964" y="987187"/>
                  <a:pt x="1196498" y="1013960"/>
                  <a:pt x="1068812" y="941879"/>
                </a:cubicBezTo>
                <a:cubicBezTo>
                  <a:pt x="941126" y="869798"/>
                  <a:pt x="1000850" y="686506"/>
                  <a:pt x="920531" y="632960"/>
                </a:cubicBezTo>
                <a:cubicBezTo>
                  <a:pt x="840212" y="579414"/>
                  <a:pt x="681633" y="702981"/>
                  <a:pt x="586898" y="620603"/>
                </a:cubicBezTo>
                <a:cubicBezTo>
                  <a:pt x="492163" y="538225"/>
                  <a:pt x="444796" y="231365"/>
                  <a:pt x="352120" y="138689"/>
                </a:cubicBezTo>
                <a:cubicBezTo>
                  <a:pt x="259444" y="46013"/>
                  <a:pt x="88509" y="-77554"/>
                  <a:pt x="30844" y="64549"/>
                </a:cubicBezTo>
                <a:cubicBezTo>
                  <a:pt x="-26821" y="206652"/>
                  <a:pt x="10249" y="713279"/>
                  <a:pt x="30844" y="991306"/>
                </a:cubicBezTo>
                <a:close/>
              </a:path>
            </a:pathLst>
          </a:custGeom>
          <a:solidFill>
            <a:srgbClr val="72D4CF"/>
          </a:solidFill>
          <a:ln>
            <a:solidFill>
              <a:srgbClr val="72D4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189047B-7834-4A78-B5BA-CF761FF0AC2C}"/>
              </a:ext>
            </a:extLst>
          </p:cNvPr>
          <p:cNvSpPr/>
          <p:nvPr/>
        </p:nvSpPr>
        <p:spPr>
          <a:xfrm>
            <a:off x="184149" y="2699090"/>
            <a:ext cx="3729799" cy="1718363"/>
          </a:xfrm>
          <a:custGeom>
            <a:avLst/>
            <a:gdLst>
              <a:gd name="connsiteX0" fmla="*/ 3409441 w 4630188"/>
              <a:gd name="connsiteY0" fmla="*/ 228759 h 1666403"/>
              <a:gd name="connsiteX1" fmla="*/ 3589915 w 4630188"/>
              <a:gd name="connsiteY1" fmla="*/ 216728 h 1666403"/>
              <a:gd name="connsiteX2" fmla="*/ 4035083 w 4630188"/>
              <a:gd name="connsiteY2" fmla="*/ 216728 h 1666403"/>
              <a:gd name="connsiteX3" fmla="*/ 4359936 w 4630188"/>
              <a:gd name="connsiteY3" fmla="*/ 228759 h 1666403"/>
              <a:gd name="connsiteX4" fmla="*/ 4359936 w 4630188"/>
              <a:gd name="connsiteY4" fmla="*/ 601738 h 1666403"/>
              <a:gd name="connsiteX5" fmla="*/ 4588536 w 4630188"/>
              <a:gd name="connsiteY5" fmla="*/ 685959 h 1666403"/>
              <a:gd name="connsiteX6" fmla="*/ 4612599 w 4630188"/>
              <a:gd name="connsiteY6" fmla="*/ 986749 h 1666403"/>
              <a:gd name="connsiteX7" fmla="*/ 4396030 w 4630188"/>
              <a:gd name="connsiteY7" fmla="*/ 1119096 h 1666403"/>
              <a:gd name="connsiteX8" fmla="*/ 3686167 w 4630188"/>
              <a:gd name="connsiteY8" fmla="*/ 1119096 h 1666403"/>
              <a:gd name="connsiteX9" fmla="*/ 3072557 w 4630188"/>
              <a:gd name="connsiteY9" fmla="*/ 1275506 h 1666403"/>
              <a:gd name="connsiteX10" fmla="*/ 2567230 w 4630188"/>
              <a:gd name="connsiteY10" fmla="*/ 1203317 h 1666403"/>
              <a:gd name="connsiteX11" fmla="*/ 1905493 w 4630188"/>
              <a:gd name="connsiteY11" fmla="*/ 1275506 h 1666403"/>
              <a:gd name="connsiteX12" fmla="*/ 1135472 w 4630188"/>
              <a:gd name="connsiteY12" fmla="*/ 1167222 h 1666403"/>
              <a:gd name="connsiteX13" fmla="*/ 1039220 w 4630188"/>
              <a:gd name="connsiteY13" fmla="*/ 1540201 h 1666403"/>
              <a:gd name="connsiteX14" fmla="*/ 690304 w 4630188"/>
              <a:gd name="connsiteY14" fmla="*/ 1660517 h 1666403"/>
              <a:gd name="connsiteX15" fmla="*/ 209041 w 4630188"/>
              <a:gd name="connsiteY15" fmla="*/ 1383791 h 1666403"/>
              <a:gd name="connsiteX16" fmla="*/ 16536 w 4630188"/>
              <a:gd name="connsiteY16" fmla="*/ 541580 h 1666403"/>
              <a:gd name="connsiteX17" fmla="*/ 606083 w 4630188"/>
              <a:gd name="connsiteY17" fmla="*/ 192664 h 1666403"/>
              <a:gd name="connsiteX18" fmla="*/ 1063283 w 4630188"/>
              <a:gd name="connsiteY18" fmla="*/ 192664 h 1666403"/>
              <a:gd name="connsiteX19" fmla="*/ 1628767 w 4630188"/>
              <a:gd name="connsiteY19" fmla="*/ 159 h 1666403"/>
              <a:gd name="connsiteX20" fmla="*/ 1869399 w 4630188"/>
              <a:gd name="connsiteY20" fmla="*/ 228759 h 1666403"/>
              <a:gd name="connsiteX21" fmla="*/ 2470978 w 4630188"/>
              <a:gd name="connsiteY21" fmla="*/ 228759 h 1666403"/>
              <a:gd name="connsiteX22" fmla="*/ 3409441 w 4630188"/>
              <a:gd name="connsiteY22" fmla="*/ 228759 h 166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0188" h="1666403">
                <a:moveTo>
                  <a:pt x="3409441" y="228759"/>
                </a:moveTo>
                <a:cubicBezTo>
                  <a:pt x="3447541" y="223746"/>
                  <a:pt x="3589915" y="216728"/>
                  <a:pt x="3589915" y="216728"/>
                </a:cubicBezTo>
                <a:cubicBezTo>
                  <a:pt x="3694189" y="214723"/>
                  <a:pt x="3906746" y="214723"/>
                  <a:pt x="4035083" y="216728"/>
                </a:cubicBezTo>
                <a:cubicBezTo>
                  <a:pt x="4163420" y="218733"/>
                  <a:pt x="4305794" y="164591"/>
                  <a:pt x="4359936" y="228759"/>
                </a:cubicBezTo>
                <a:cubicBezTo>
                  <a:pt x="4414078" y="292927"/>
                  <a:pt x="4321836" y="525538"/>
                  <a:pt x="4359936" y="601738"/>
                </a:cubicBezTo>
                <a:cubicBezTo>
                  <a:pt x="4398036" y="677938"/>
                  <a:pt x="4546426" y="621791"/>
                  <a:pt x="4588536" y="685959"/>
                </a:cubicBezTo>
                <a:cubicBezTo>
                  <a:pt x="4630647" y="750128"/>
                  <a:pt x="4644683" y="914560"/>
                  <a:pt x="4612599" y="986749"/>
                </a:cubicBezTo>
                <a:cubicBezTo>
                  <a:pt x="4580515" y="1058938"/>
                  <a:pt x="4550435" y="1097038"/>
                  <a:pt x="4396030" y="1119096"/>
                </a:cubicBezTo>
                <a:cubicBezTo>
                  <a:pt x="4241625" y="1141154"/>
                  <a:pt x="3906746" y="1093028"/>
                  <a:pt x="3686167" y="1119096"/>
                </a:cubicBezTo>
                <a:cubicBezTo>
                  <a:pt x="3465588" y="1145164"/>
                  <a:pt x="3259046" y="1261469"/>
                  <a:pt x="3072557" y="1275506"/>
                </a:cubicBezTo>
                <a:cubicBezTo>
                  <a:pt x="2886068" y="1289543"/>
                  <a:pt x="2761741" y="1203317"/>
                  <a:pt x="2567230" y="1203317"/>
                </a:cubicBezTo>
                <a:cubicBezTo>
                  <a:pt x="2372719" y="1203317"/>
                  <a:pt x="2144119" y="1281522"/>
                  <a:pt x="1905493" y="1275506"/>
                </a:cubicBezTo>
                <a:cubicBezTo>
                  <a:pt x="1666867" y="1269490"/>
                  <a:pt x="1279851" y="1123106"/>
                  <a:pt x="1135472" y="1167222"/>
                </a:cubicBezTo>
                <a:cubicBezTo>
                  <a:pt x="991093" y="1211338"/>
                  <a:pt x="1113415" y="1457985"/>
                  <a:pt x="1039220" y="1540201"/>
                </a:cubicBezTo>
                <a:cubicBezTo>
                  <a:pt x="965025" y="1622417"/>
                  <a:pt x="828667" y="1686585"/>
                  <a:pt x="690304" y="1660517"/>
                </a:cubicBezTo>
                <a:cubicBezTo>
                  <a:pt x="551941" y="1634449"/>
                  <a:pt x="321336" y="1570281"/>
                  <a:pt x="209041" y="1383791"/>
                </a:cubicBezTo>
                <a:cubicBezTo>
                  <a:pt x="96746" y="1197301"/>
                  <a:pt x="-49638" y="740101"/>
                  <a:pt x="16536" y="541580"/>
                </a:cubicBezTo>
                <a:cubicBezTo>
                  <a:pt x="82710" y="343059"/>
                  <a:pt x="431625" y="250817"/>
                  <a:pt x="606083" y="192664"/>
                </a:cubicBezTo>
                <a:cubicBezTo>
                  <a:pt x="780541" y="134511"/>
                  <a:pt x="892836" y="224748"/>
                  <a:pt x="1063283" y="192664"/>
                </a:cubicBezTo>
                <a:cubicBezTo>
                  <a:pt x="1233730" y="160580"/>
                  <a:pt x="1494414" y="-5857"/>
                  <a:pt x="1628767" y="159"/>
                </a:cubicBezTo>
                <a:cubicBezTo>
                  <a:pt x="1763120" y="6175"/>
                  <a:pt x="1729030" y="190659"/>
                  <a:pt x="1869399" y="228759"/>
                </a:cubicBezTo>
                <a:cubicBezTo>
                  <a:pt x="2009767" y="266859"/>
                  <a:pt x="2470978" y="228759"/>
                  <a:pt x="2470978" y="228759"/>
                </a:cubicBezTo>
                <a:lnTo>
                  <a:pt x="3409441" y="228759"/>
                </a:lnTo>
                <a:close/>
              </a:path>
            </a:pathLst>
          </a:custGeom>
          <a:solidFill>
            <a:srgbClr val="FFF7E1"/>
          </a:solidFill>
          <a:ln>
            <a:solidFill>
              <a:srgbClr val="FFF7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750DD3C-AF7F-403A-898F-549411AFF455}"/>
              </a:ext>
            </a:extLst>
          </p:cNvPr>
          <p:cNvSpPr txBox="1"/>
          <p:nvPr/>
        </p:nvSpPr>
        <p:spPr>
          <a:xfrm>
            <a:off x="1069029" y="2378351"/>
            <a:ext cx="2637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me connecte à mon </a:t>
            </a:r>
            <a:r>
              <a:rPr lang="fr-FR" sz="1400" b="1" dirty="0">
                <a:latin typeface="Bahnschrift Light SemiCondensed" panose="020B0502040204020203" pitchFamily="34" charset="0"/>
              </a:rPr>
              <a:t>espace personnel </a:t>
            </a:r>
            <a:r>
              <a:rPr lang="fr-FR" sz="1400" dirty="0">
                <a:latin typeface="Bahnschrift Light SemiCondensed" panose="020B0502040204020203" pitchFamily="34" charset="0"/>
              </a:rPr>
              <a:t>sur </a:t>
            </a:r>
            <a:r>
              <a:rPr lang="fr-FR" sz="1400" dirty="0">
                <a:latin typeface="Bahnschrift Light SemiCondensed" panose="020B0502040204020203" pitchFamily="34" charset="0"/>
                <a:hlinkClick r:id="rId2"/>
              </a:rPr>
              <a:t>ADUM</a:t>
            </a:r>
            <a:r>
              <a:rPr lang="fr-FR" sz="1400" dirty="0">
                <a:latin typeface="Bahnschrift Light SemiCondensed" panose="020B0502040204020203" pitchFamily="34" charset="0"/>
              </a:rPr>
              <a:t> 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BEEF324-69A1-4EC3-A383-442EB5A2233F}"/>
              </a:ext>
            </a:extLst>
          </p:cNvPr>
          <p:cNvSpPr txBox="1"/>
          <p:nvPr/>
        </p:nvSpPr>
        <p:spPr>
          <a:xfrm>
            <a:off x="3950993" y="6465470"/>
            <a:ext cx="3567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Le jour J, j’anime les échanges.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5EFBEAAC-D6DC-4928-8681-49037C02E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1" y="162290"/>
            <a:ext cx="1062052" cy="651215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85FA799E-1D30-461A-96F4-DE8AEDC514C9}"/>
              </a:ext>
            </a:extLst>
          </p:cNvPr>
          <p:cNvSpPr txBox="1"/>
          <p:nvPr/>
        </p:nvSpPr>
        <p:spPr>
          <a:xfrm>
            <a:off x="608121" y="2923088"/>
            <a:ext cx="32650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85725" indent="-85725">
              <a:buFont typeface="Arial" panose="020B0604020202020204" pitchFamily="34" charset="0"/>
              <a:buChar char="•"/>
              <a:tabLst>
                <a:tab pos="85725" algn="l"/>
              </a:tabLst>
              <a:defRPr sz="1200">
                <a:latin typeface="Bahnschrift Light SemiCondensed" panose="020B0502040204020203" pitchFamily="34" charset="0"/>
              </a:defRPr>
            </a:lvl1pPr>
          </a:lstStyle>
          <a:p>
            <a:pPr marL="0" indent="0">
              <a:buNone/>
            </a:pPr>
            <a:r>
              <a:rPr lang="fr-FR" dirty="0"/>
              <a:t>Pour obtenir l’accès à mon compte, je saisis </a:t>
            </a:r>
            <a:r>
              <a:rPr lang="fr-FR" b="1" dirty="0"/>
              <a:t>mon adresse mail professionnel</a:t>
            </a:r>
            <a:r>
              <a:rPr lang="fr-FR" dirty="0"/>
              <a:t> dans la rubrique </a:t>
            </a:r>
            <a:r>
              <a:rPr lang="fr-FR" dirty="0">
                <a:hlinkClick r:id="rId4"/>
              </a:rPr>
              <a:t>« </a:t>
            </a:r>
            <a:r>
              <a:rPr lang="fr-FR" u="sng" dirty="0">
                <a:hlinkClick r:id="rId4"/>
              </a:rPr>
              <a:t>j’ai oublié mon mot de passe ». </a:t>
            </a:r>
            <a:r>
              <a:rPr lang="fr-FR" dirty="0"/>
              <a:t>Si je ne reçois pas de mail de réinitialisation de mot de passe, je contacte l’école doctorale.</a:t>
            </a:r>
          </a:p>
        </p:txBody>
      </p:sp>
      <p:sp>
        <p:nvSpPr>
          <p:cNvPr id="55" name="Forme libre : forme 54">
            <a:extLst>
              <a:ext uri="{FF2B5EF4-FFF2-40B4-BE49-F238E27FC236}">
                <a16:creationId xmlns:a16="http://schemas.microsoft.com/office/drawing/2014/main" id="{2A251CD7-7E4A-4542-AFD0-D53D28C83673}"/>
              </a:ext>
            </a:extLst>
          </p:cNvPr>
          <p:cNvSpPr/>
          <p:nvPr/>
        </p:nvSpPr>
        <p:spPr>
          <a:xfrm rot="4302327">
            <a:off x="5331672" y="8121208"/>
            <a:ext cx="2135906" cy="2589950"/>
          </a:xfrm>
          <a:custGeom>
            <a:avLst/>
            <a:gdLst>
              <a:gd name="connsiteX0" fmla="*/ 538 w 2135906"/>
              <a:gd name="connsiteY0" fmla="*/ 521764 h 2594476"/>
              <a:gd name="connsiteX1" fmla="*/ 110266 w 2135906"/>
              <a:gd name="connsiteY1" fmla="*/ 1192324 h 2594476"/>
              <a:gd name="connsiteX2" fmla="*/ 683290 w 2135906"/>
              <a:gd name="connsiteY2" fmla="*/ 1545892 h 2594476"/>
              <a:gd name="connsiteX3" fmla="*/ 756442 w 2135906"/>
              <a:gd name="connsiteY3" fmla="*/ 2167684 h 2594476"/>
              <a:gd name="connsiteX4" fmla="*/ 975898 w 2135906"/>
              <a:gd name="connsiteY4" fmla="*/ 2484676 h 2594476"/>
              <a:gd name="connsiteX5" fmla="*/ 1353850 w 2135906"/>
              <a:gd name="connsiteY5" fmla="*/ 2594404 h 2594476"/>
              <a:gd name="connsiteX6" fmla="*/ 1853722 w 2135906"/>
              <a:gd name="connsiteY6" fmla="*/ 2496868 h 2594476"/>
              <a:gd name="connsiteX7" fmla="*/ 2085370 w 2135906"/>
              <a:gd name="connsiteY7" fmla="*/ 2240836 h 2594476"/>
              <a:gd name="connsiteX8" fmla="*/ 2134138 w 2135906"/>
              <a:gd name="connsiteY8" fmla="*/ 1948228 h 2594476"/>
              <a:gd name="connsiteX9" fmla="*/ 2048794 w 2135906"/>
              <a:gd name="connsiteY9" fmla="*/ 1265476 h 2594476"/>
              <a:gd name="connsiteX10" fmla="*/ 1463578 w 2135906"/>
              <a:gd name="connsiteY10" fmla="*/ 265732 h 2594476"/>
              <a:gd name="connsiteX11" fmla="*/ 451642 w 2135906"/>
              <a:gd name="connsiteY11" fmla="*/ 9700 h 2594476"/>
              <a:gd name="connsiteX12" fmla="*/ 49306 w 2135906"/>
              <a:gd name="connsiteY12" fmla="*/ 509572 h 2594476"/>
              <a:gd name="connsiteX0" fmla="*/ 538 w 2135906"/>
              <a:gd name="connsiteY0" fmla="*/ 521764 h 2594476"/>
              <a:gd name="connsiteX1" fmla="*/ 110266 w 2135906"/>
              <a:gd name="connsiteY1" fmla="*/ 1192324 h 2594476"/>
              <a:gd name="connsiteX2" fmla="*/ 683290 w 2135906"/>
              <a:gd name="connsiteY2" fmla="*/ 1545892 h 2594476"/>
              <a:gd name="connsiteX3" fmla="*/ 756442 w 2135906"/>
              <a:gd name="connsiteY3" fmla="*/ 2167684 h 2594476"/>
              <a:gd name="connsiteX4" fmla="*/ 975898 w 2135906"/>
              <a:gd name="connsiteY4" fmla="*/ 2484676 h 2594476"/>
              <a:gd name="connsiteX5" fmla="*/ 1353850 w 2135906"/>
              <a:gd name="connsiteY5" fmla="*/ 2594404 h 2594476"/>
              <a:gd name="connsiteX6" fmla="*/ 1853722 w 2135906"/>
              <a:gd name="connsiteY6" fmla="*/ 2496868 h 2594476"/>
              <a:gd name="connsiteX7" fmla="*/ 2085370 w 2135906"/>
              <a:gd name="connsiteY7" fmla="*/ 2240836 h 2594476"/>
              <a:gd name="connsiteX8" fmla="*/ 2134138 w 2135906"/>
              <a:gd name="connsiteY8" fmla="*/ 1948228 h 2594476"/>
              <a:gd name="connsiteX9" fmla="*/ 2048794 w 2135906"/>
              <a:gd name="connsiteY9" fmla="*/ 1265476 h 2594476"/>
              <a:gd name="connsiteX10" fmla="*/ 1463578 w 2135906"/>
              <a:gd name="connsiteY10" fmla="*/ 265732 h 2594476"/>
              <a:gd name="connsiteX11" fmla="*/ 451642 w 2135906"/>
              <a:gd name="connsiteY11" fmla="*/ 9700 h 2594476"/>
              <a:gd name="connsiteX12" fmla="*/ 538 w 2135906"/>
              <a:gd name="connsiteY12" fmla="*/ 533956 h 2594476"/>
              <a:gd name="connsiteX0" fmla="*/ 538 w 2135906"/>
              <a:gd name="connsiteY0" fmla="*/ 517238 h 2589950"/>
              <a:gd name="connsiteX1" fmla="*/ 110266 w 2135906"/>
              <a:gd name="connsiteY1" fmla="*/ 1187798 h 2589950"/>
              <a:gd name="connsiteX2" fmla="*/ 683290 w 2135906"/>
              <a:gd name="connsiteY2" fmla="*/ 1541366 h 2589950"/>
              <a:gd name="connsiteX3" fmla="*/ 756442 w 2135906"/>
              <a:gd name="connsiteY3" fmla="*/ 2163158 h 2589950"/>
              <a:gd name="connsiteX4" fmla="*/ 975898 w 2135906"/>
              <a:gd name="connsiteY4" fmla="*/ 2480150 h 2589950"/>
              <a:gd name="connsiteX5" fmla="*/ 1353850 w 2135906"/>
              <a:gd name="connsiteY5" fmla="*/ 2589878 h 2589950"/>
              <a:gd name="connsiteX6" fmla="*/ 1853722 w 2135906"/>
              <a:gd name="connsiteY6" fmla="*/ 2492342 h 2589950"/>
              <a:gd name="connsiteX7" fmla="*/ 2085370 w 2135906"/>
              <a:gd name="connsiteY7" fmla="*/ 2236310 h 2589950"/>
              <a:gd name="connsiteX8" fmla="*/ 2134138 w 2135906"/>
              <a:gd name="connsiteY8" fmla="*/ 1943702 h 2589950"/>
              <a:gd name="connsiteX9" fmla="*/ 2048794 w 2135906"/>
              <a:gd name="connsiteY9" fmla="*/ 1260950 h 2589950"/>
              <a:gd name="connsiteX10" fmla="*/ 1463578 w 2135906"/>
              <a:gd name="connsiteY10" fmla="*/ 261206 h 2589950"/>
              <a:gd name="connsiteX11" fmla="*/ 451642 w 2135906"/>
              <a:gd name="connsiteY11" fmla="*/ 5174 h 2589950"/>
              <a:gd name="connsiteX12" fmla="*/ 122458 w 2135906"/>
              <a:gd name="connsiteY12" fmla="*/ 163670 h 2589950"/>
              <a:gd name="connsiteX13" fmla="*/ 538 w 2135906"/>
              <a:gd name="connsiteY13" fmla="*/ 529430 h 258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35906" h="2589950">
                <a:moveTo>
                  <a:pt x="538" y="517238"/>
                </a:moveTo>
                <a:cubicBezTo>
                  <a:pt x="-1494" y="767174"/>
                  <a:pt x="-3526" y="1017110"/>
                  <a:pt x="110266" y="1187798"/>
                </a:cubicBezTo>
                <a:cubicBezTo>
                  <a:pt x="224058" y="1358486"/>
                  <a:pt x="575594" y="1378806"/>
                  <a:pt x="683290" y="1541366"/>
                </a:cubicBezTo>
                <a:cubicBezTo>
                  <a:pt x="790986" y="1703926"/>
                  <a:pt x="707674" y="2006694"/>
                  <a:pt x="756442" y="2163158"/>
                </a:cubicBezTo>
                <a:cubicBezTo>
                  <a:pt x="805210" y="2319622"/>
                  <a:pt x="876330" y="2409030"/>
                  <a:pt x="975898" y="2480150"/>
                </a:cubicBezTo>
                <a:cubicBezTo>
                  <a:pt x="1075466" y="2551270"/>
                  <a:pt x="1207546" y="2587846"/>
                  <a:pt x="1353850" y="2589878"/>
                </a:cubicBezTo>
                <a:cubicBezTo>
                  <a:pt x="1500154" y="2591910"/>
                  <a:pt x="1731802" y="2551270"/>
                  <a:pt x="1853722" y="2492342"/>
                </a:cubicBezTo>
                <a:cubicBezTo>
                  <a:pt x="1975642" y="2433414"/>
                  <a:pt x="2038634" y="2327750"/>
                  <a:pt x="2085370" y="2236310"/>
                </a:cubicBezTo>
                <a:cubicBezTo>
                  <a:pt x="2132106" y="2144870"/>
                  <a:pt x="2140234" y="2106262"/>
                  <a:pt x="2134138" y="1943702"/>
                </a:cubicBezTo>
                <a:cubicBezTo>
                  <a:pt x="2128042" y="1781142"/>
                  <a:pt x="2160554" y="1541366"/>
                  <a:pt x="2048794" y="1260950"/>
                </a:cubicBezTo>
                <a:cubicBezTo>
                  <a:pt x="1937034" y="980534"/>
                  <a:pt x="1729770" y="470502"/>
                  <a:pt x="1463578" y="261206"/>
                </a:cubicBezTo>
                <a:cubicBezTo>
                  <a:pt x="1197386" y="51910"/>
                  <a:pt x="687354" y="-21242"/>
                  <a:pt x="451642" y="5174"/>
                </a:cubicBezTo>
                <a:cubicBezTo>
                  <a:pt x="215930" y="31590"/>
                  <a:pt x="197642" y="76294"/>
                  <a:pt x="122458" y="163670"/>
                </a:cubicBezTo>
                <a:cubicBezTo>
                  <a:pt x="47274" y="251046"/>
                  <a:pt x="8666" y="511142"/>
                  <a:pt x="538" y="529430"/>
                </a:cubicBezTo>
              </a:path>
            </a:pathLst>
          </a:custGeom>
          <a:solidFill>
            <a:srgbClr val="FFD96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4" name="Picture 4" descr="compte d'utilisateur">
            <a:extLst>
              <a:ext uri="{FF2B5EF4-FFF2-40B4-BE49-F238E27FC236}">
                <a16:creationId xmlns:a16="http://schemas.microsoft.com/office/drawing/2014/main" id="{07B97B6F-A433-4E61-836B-60C2E94DE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3" y="3020604"/>
            <a:ext cx="494284" cy="49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orme libre : forme 72">
            <a:extLst>
              <a:ext uri="{FF2B5EF4-FFF2-40B4-BE49-F238E27FC236}">
                <a16:creationId xmlns:a16="http://schemas.microsoft.com/office/drawing/2014/main" id="{B7319524-C237-49C4-9385-D217027FB462}"/>
              </a:ext>
            </a:extLst>
          </p:cNvPr>
          <p:cNvSpPr/>
          <p:nvPr/>
        </p:nvSpPr>
        <p:spPr>
          <a:xfrm>
            <a:off x="361461" y="1743075"/>
            <a:ext cx="1381614" cy="657225"/>
          </a:xfrm>
          <a:custGeom>
            <a:avLst/>
            <a:gdLst>
              <a:gd name="connsiteX0" fmla="*/ 1381614 w 1381614"/>
              <a:gd name="connsiteY0" fmla="*/ 0 h 657225"/>
              <a:gd name="connsiteX1" fmla="*/ 1286364 w 1381614"/>
              <a:gd name="connsiteY1" fmla="*/ 38100 h 657225"/>
              <a:gd name="connsiteX2" fmla="*/ 1229214 w 1381614"/>
              <a:gd name="connsiteY2" fmla="*/ 57150 h 657225"/>
              <a:gd name="connsiteX3" fmla="*/ 86214 w 1381614"/>
              <a:gd name="connsiteY3" fmla="*/ 123825 h 657225"/>
              <a:gd name="connsiteX4" fmla="*/ 19539 w 1381614"/>
              <a:gd name="connsiteY4" fmla="*/ 152400 h 657225"/>
              <a:gd name="connsiteX5" fmla="*/ 489 w 1381614"/>
              <a:gd name="connsiteY5" fmla="*/ 180975 h 657225"/>
              <a:gd name="connsiteX6" fmla="*/ 114789 w 1381614"/>
              <a:gd name="connsiteY6" fmla="*/ 314325 h 657225"/>
              <a:gd name="connsiteX7" fmla="*/ 171939 w 1381614"/>
              <a:gd name="connsiteY7" fmla="*/ 371475 h 657225"/>
              <a:gd name="connsiteX8" fmla="*/ 181464 w 1381614"/>
              <a:gd name="connsiteY8" fmla="*/ 400050 h 657225"/>
              <a:gd name="connsiteX9" fmla="*/ 162414 w 1381614"/>
              <a:gd name="connsiteY9" fmla="*/ 581025 h 657225"/>
              <a:gd name="connsiteX10" fmla="*/ 190989 w 1381614"/>
              <a:gd name="connsiteY10" fmla="*/ 65722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81614" h="657225">
                <a:moveTo>
                  <a:pt x="1381614" y="0"/>
                </a:moveTo>
                <a:cubicBezTo>
                  <a:pt x="1303391" y="46934"/>
                  <a:pt x="1366760" y="16174"/>
                  <a:pt x="1286364" y="38100"/>
                </a:cubicBezTo>
                <a:cubicBezTo>
                  <a:pt x="1266991" y="43384"/>
                  <a:pt x="1249068" y="54142"/>
                  <a:pt x="1229214" y="57150"/>
                </a:cubicBezTo>
                <a:cubicBezTo>
                  <a:pt x="883444" y="109539"/>
                  <a:pt x="355272" y="112253"/>
                  <a:pt x="86214" y="123825"/>
                </a:cubicBezTo>
                <a:cubicBezTo>
                  <a:pt x="63989" y="133350"/>
                  <a:pt x="39658" y="138987"/>
                  <a:pt x="19539" y="152400"/>
                </a:cubicBezTo>
                <a:cubicBezTo>
                  <a:pt x="10014" y="158750"/>
                  <a:pt x="-2656" y="169968"/>
                  <a:pt x="489" y="180975"/>
                </a:cubicBezTo>
                <a:cubicBezTo>
                  <a:pt x="42767" y="328947"/>
                  <a:pt x="35479" y="254842"/>
                  <a:pt x="114789" y="314325"/>
                </a:cubicBezTo>
                <a:cubicBezTo>
                  <a:pt x="136342" y="330489"/>
                  <a:pt x="171939" y="371475"/>
                  <a:pt x="171939" y="371475"/>
                </a:cubicBezTo>
                <a:cubicBezTo>
                  <a:pt x="175114" y="381000"/>
                  <a:pt x="181464" y="390010"/>
                  <a:pt x="181464" y="400050"/>
                </a:cubicBezTo>
                <a:cubicBezTo>
                  <a:pt x="181464" y="532017"/>
                  <a:pt x="186032" y="510170"/>
                  <a:pt x="162414" y="581025"/>
                </a:cubicBezTo>
                <a:cubicBezTo>
                  <a:pt x="173415" y="647033"/>
                  <a:pt x="158283" y="624519"/>
                  <a:pt x="190989" y="657225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C03D69F3-ED57-4AC1-BB5E-9F6C69970A03}"/>
              </a:ext>
            </a:extLst>
          </p:cNvPr>
          <p:cNvSpPr/>
          <p:nvPr/>
        </p:nvSpPr>
        <p:spPr>
          <a:xfrm rot="219760">
            <a:off x="367401" y="4639438"/>
            <a:ext cx="2692672" cy="600932"/>
          </a:xfrm>
          <a:custGeom>
            <a:avLst/>
            <a:gdLst>
              <a:gd name="connsiteX0" fmla="*/ 3387255 w 3387255"/>
              <a:gd name="connsiteY0" fmla="*/ 230588 h 604299"/>
              <a:gd name="connsiteX1" fmla="*/ 3355450 w 3387255"/>
              <a:gd name="connsiteY1" fmla="*/ 270344 h 604299"/>
              <a:gd name="connsiteX2" fmla="*/ 2973788 w 3387255"/>
              <a:gd name="connsiteY2" fmla="*/ 341906 h 604299"/>
              <a:gd name="connsiteX3" fmla="*/ 2282024 w 3387255"/>
              <a:gd name="connsiteY3" fmla="*/ 326003 h 604299"/>
              <a:gd name="connsiteX4" fmla="*/ 1701579 w 3387255"/>
              <a:gd name="connsiteY4" fmla="*/ 159026 h 604299"/>
              <a:gd name="connsiteX5" fmla="*/ 1311965 w 3387255"/>
              <a:gd name="connsiteY5" fmla="*/ 71561 h 604299"/>
              <a:gd name="connsiteX6" fmla="*/ 1105231 w 3387255"/>
              <a:gd name="connsiteY6" fmla="*/ 7951 h 604299"/>
              <a:gd name="connsiteX7" fmla="*/ 866692 w 3387255"/>
              <a:gd name="connsiteY7" fmla="*/ 0 h 604299"/>
              <a:gd name="connsiteX8" fmla="*/ 691763 w 3387255"/>
              <a:gd name="connsiteY8" fmla="*/ 7951 h 604299"/>
              <a:gd name="connsiteX9" fmla="*/ 413468 w 3387255"/>
              <a:gd name="connsiteY9" fmla="*/ 87464 h 604299"/>
              <a:gd name="connsiteX10" fmla="*/ 262393 w 3387255"/>
              <a:gd name="connsiteY10" fmla="*/ 206734 h 604299"/>
              <a:gd name="connsiteX11" fmla="*/ 127221 w 3387255"/>
              <a:gd name="connsiteY11" fmla="*/ 302149 h 604299"/>
              <a:gd name="connsiteX12" fmla="*/ 87464 w 3387255"/>
              <a:gd name="connsiteY12" fmla="*/ 333954 h 604299"/>
              <a:gd name="connsiteX13" fmla="*/ 55659 w 3387255"/>
              <a:gd name="connsiteY13" fmla="*/ 381662 h 604299"/>
              <a:gd name="connsiteX14" fmla="*/ 31805 w 3387255"/>
              <a:gd name="connsiteY14" fmla="*/ 461175 h 604299"/>
              <a:gd name="connsiteX15" fmla="*/ 23854 w 3387255"/>
              <a:gd name="connsiteY15" fmla="*/ 485029 h 604299"/>
              <a:gd name="connsiteX16" fmla="*/ 7951 w 3387255"/>
              <a:gd name="connsiteY16" fmla="*/ 508883 h 604299"/>
              <a:gd name="connsiteX17" fmla="*/ 0 w 3387255"/>
              <a:gd name="connsiteY17" fmla="*/ 604299 h 604299"/>
              <a:gd name="connsiteX0" fmla="*/ 3387255 w 3426730"/>
              <a:gd name="connsiteY0" fmla="*/ 230588 h 604299"/>
              <a:gd name="connsiteX1" fmla="*/ 3355450 w 3426730"/>
              <a:gd name="connsiteY1" fmla="*/ 270344 h 604299"/>
              <a:gd name="connsiteX2" fmla="*/ 2513257 w 3426730"/>
              <a:gd name="connsiteY2" fmla="*/ 551373 h 604299"/>
              <a:gd name="connsiteX3" fmla="*/ 2282024 w 3426730"/>
              <a:gd name="connsiteY3" fmla="*/ 326003 h 604299"/>
              <a:gd name="connsiteX4" fmla="*/ 1701579 w 3426730"/>
              <a:gd name="connsiteY4" fmla="*/ 159026 h 604299"/>
              <a:gd name="connsiteX5" fmla="*/ 1311965 w 3426730"/>
              <a:gd name="connsiteY5" fmla="*/ 71561 h 604299"/>
              <a:gd name="connsiteX6" fmla="*/ 1105231 w 3426730"/>
              <a:gd name="connsiteY6" fmla="*/ 7951 h 604299"/>
              <a:gd name="connsiteX7" fmla="*/ 866692 w 3426730"/>
              <a:gd name="connsiteY7" fmla="*/ 0 h 604299"/>
              <a:gd name="connsiteX8" fmla="*/ 691763 w 3426730"/>
              <a:gd name="connsiteY8" fmla="*/ 7951 h 604299"/>
              <a:gd name="connsiteX9" fmla="*/ 413468 w 3426730"/>
              <a:gd name="connsiteY9" fmla="*/ 87464 h 604299"/>
              <a:gd name="connsiteX10" fmla="*/ 262393 w 3426730"/>
              <a:gd name="connsiteY10" fmla="*/ 206734 h 604299"/>
              <a:gd name="connsiteX11" fmla="*/ 127221 w 3426730"/>
              <a:gd name="connsiteY11" fmla="*/ 302149 h 604299"/>
              <a:gd name="connsiteX12" fmla="*/ 87464 w 3426730"/>
              <a:gd name="connsiteY12" fmla="*/ 333954 h 604299"/>
              <a:gd name="connsiteX13" fmla="*/ 55659 w 3426730"/>
              <a:gd name="connsiteY13" fmla="*/ 381662 h 604299"/>
              <a:gd name="connsiteX14" fmla="*/ 31805 w 3426730"/>
              <a:gd name="connsiteY14" fmla="*/ 461175 h 604299"/>
              <a:gd name="connsiteX15" fmla="*/ 23854 w 3426730"/>
              <a:gd name="connsiteY15" fmla="*/ 485029 h 604299"/>
              <a:gd name="connsiteX16" fmla="*/ 7951 w 3426730"/>
              <a:gd name="connsiteY16" fmla="*/ 508883 h 604299"/>
              <a:gd name="connsiteX17" fmla="*/ 0 w 3426730"/>
              <a:gd name="connsiteY17" fmla="*/ 604299 h 604299"/>
              <a:gd name="connsiteX0" fmla="*/ 3387255 w 3387255"/>
              <a:gd name="connsiteY0" fmla="*/ 230588 h 652750"/>
              <a:gd name="connsiteX1" fmla="*/ 2985457 w 3387255"/>
              <a:gd name="connsiteY1" fmla="*/ 635905 h 652750"/>
              <a:gd name="connsiteX2" fmla="*/ 2513257 w 3387255"/>
              <a:gd name="connsiteY2" fmla="*/ 551373 h 652750"/>
              <a:gd name="connsiteX3" fmla="*/ 2282024 w 3387255"/>
              <a:gd name="connsiteY3" fmla="*/ 326003 h 652750"/>
              <a:gd name="connsiteX4" fmla="*/ 1701579 w 3387255"/>
              <a:gd name="connsiteY4" fmla="*/ 159026 h 652750"/>
              <a:gd name="connsiteX5" fmla="*/ 1311965 w 3387255"/>
              <a:gd name="connsiteY5" fmla="*/ 71561 h 652750"/>
              <a:gd name="connsiteX6" fmla="*/ 1105231 w 3387255"/>
              <a:gd name="connsiteY6" fmla="*/ 7951 h 652750"/>
              <a:gd name="connsiteX7" fmla="*/ 866692 w 3387255"/>
              <a:gd name="connsiteY7" fmla="*/ 0 h 652750"/>
              <a:gd name="connsiteX8" fmla="*/ 691763 w 3387255"/>
              <a:gd name="connsiteY8" fmla="*/ 7951 h 652750"/>
              <a:gd name="connsiteX9" fmla="*/ 413468 w 3387255"/>
              <a:gd name="connsiteY9" fmla="*/ 87464 h 652750"/>
              <a:gd name="connsiteX10" fmla="*/ 262393 w 3387255"/>
              <a:gd name="connsiteY10" fmla="*/ 206734 h 652750"/>
              <a:gd name="connsiteX11" fmla="*/ 127221 w 3387255"/>
              <a:gd name="connsiteY11" fmla="*/ 302149 h 652750"/>
              <a:gd name="connsiteX12" fmla="*/ 87464 w 3387255"/>
              <a:gd name="connsiteY12" fmla="*/ 333954 h 652750"/>
              <a:gd name="connsiteX13" fmla="*/ 55659 w 3387255"/>
              <a:gd name="connsiteY13" fmla="*/ 381662 h 652750"/>
              <a:gd name="connsiteX14" fmla="*/ 31805 w 3387255"/>
              <a:gd name="connsiteY14" fmla="*/ 461175 h 652750"/>
              <a:gd name="connsiteX15" fmla="*/ 23854 w 3387255"/>
              <a:gd name="connsiteY15" fmla="*/ 485029 h 652750"/>
              <a:gd name="connsiteX16" fmla="*/ 7951 w 3387255"/>
              <a:gd name="connsiteY16" fmla="*/ 508883 h 652750"/>
              <a:gd name="connsiteX17" fmla="*/ 0 w 3387255"/>
              <a:gd name="connsiteY17" fmla="*/ 604299 h 652750"/>
              <a:gd name="connsiteX0" fmla="*/ 3451100 w 3451100"/>
              <a:gd name="connsiteY0" fmla="*/ 626730 h 642058"/>
              <a:gd name="connsiteX1" fmla="*/ 2985457 w 3451100"/>
              <a:gd name="connsiteY1" fmla="*/ 635905 h 642058"/>
              <a:gd name="connsiteX2" fmla="*/ 2513257 w 3451100"/>
              <a:gd name="connsiteY2" fmla="*/ 551373 h 642058"/>
              <a:gd name="connsiteX3" fmla="*/ 2282024 w 3451100"/>
              <a:gd name="connsiteY3" fmla="*/ 326003 h 642058"/>
              <a:gd name="connsiteX4" fmla="*/ 1701579 w 3451100"/>
              <a:gd name="connsiteY4" fmla="*/ 159026 h 642058"/>
              <a:gd name="connsiteX5" fmla="*/ 1311965 w 3451100"/>
              <a:gd name="connsiteY5" fmla="*/ 71561 h 642058"/>
              <a:gd name="connsiteX6" fmla="*/ 1105231 w 3451100"/>
              <a:gd name="connsiteY6" fmla="*/ 7951 h 642058"/>
              <a:gd name="connsiteX7" fmla="*/ 866692 w 3451100"/>
              <a:gd name="connsiteY7" fmla="*/ 0 h 642058"/>
              <a:gd name="connsiteX8" fmla="*/ 691763 w 3451100"/>
              <a:gd name="connsiteY8" fmla="*/ 7951 h 642058"/>
              <a:gd name="connsiteX9" fmla="*/ 413468 w 3451100"/>
              <a:gd name="connsiteY9" fmla="*/ 87464 h 642058"/>
              <a:gd name="connsiteX10" fmla="*/ 262393 w 3451100"/>
              <a:gd name="connsiteY10" fmla="*/ 206734 h 642058"/>
              <a:gd name="connsiteX11" fmla="*/ 127221 w 3451100"/>
              <a:gd name="connsiteY11" fmla="*/ 302149 h 642058"/>
              <a:gd name="connsiteX12" fmla="*/ 87464 w 3451100"/>
              <a:gd name="connsiteY12" fmla="*/ 333954 h 642058"/>
              <a:gd name="connsiteX13" fmla="*/ 55659 w 3451100"/>
              <a:gd name="connsiteY13" fmla="*/ 381662 h 642058"/>
              <a:gd name="connsiteX14" fmla="*/ 31805 w 3451100"/>
              <a:gd name="connsiteY14" fmla="*/ 461175 h 642058"/>
              <a:gd name="connsiteX15" fmla="*/ 23854 w 3451100"/>
              <a:gd name="connsiteY15" fmla="*/ 485029 h 642058"/>
              <a:gd name="connsiteX16" fmla="*/ 7951 w 3451100"/>
              <a:gd name="connsiteY16" fmla="*/ 508883 h 642058"/>
              <a:gd name="connsiteX17" fmla="*/ 0 w 3451100"/>
              <a:gd name="connsiteY17" fmla="*/ 604299 h 642058"/>
              <a:gd name="connsiteX0" fmla="*/ 3443401 w 3443401"/>
              <a:gd name="connsiteY0" fmla="*/ 626730 h 1030938"/>
              <a:gd name="connsiteX1" fmla="*/ 2977758 w 3443401"/>
              <a:gd name="connsiteY1" fmla="*/ 635905 h 1030938"/>
              <a:gd name="connsiteX2" fmla="*/ 2505558 w 3443401"/>
              <a:gd name="connsiteY2" fmla="*/ 551373 h 1030938"/>
              <a:gd name="connsiteX3" fmla="*/ 2274325 w 3443401"/>
              <a:gd name="connsiteY3" fmla="*/ 326003 h 1030938"/>
              <a:gd name="connsiteX4" fmla="*/ 1693880 w 3443401"/>
              <a:gd name="connsiteY4" fmla="*/ 159026 h 1030938"/>
              <a:gd name="connsiteX5" fmla="*/ 1304266 w 3443401"/>
              <a:gd name="connsiteY5" fmla="*/ 71561 h 1030938"/>
              <a:gd name="connsiteX6" fmla="*/ 1097532 w 3443401"/>
              <a:gd name="connsiteY6" fmla="*/ 7951 h 1030938"/>
              <a:gd name="connsiteX7" fmla="*/ 858993 w 3443401"/>
              <a:gd name="connsiteY7" fmla="*/ 0 h 1030938"/>
              <a:gd name="connsiteX8" fmla="*/ 684064 w 3443401"/>
              <a:gd name="connsiteY8" fmla="*/ 7951 h 1030938"/>
              <a:gd name="connsiteX9" fmla="*/ 405769 w 3443401"/>
              <a:gd name="connsiteY9" fmla="*/ 87464 h 1030938"/>
              <a:gd name="connsiteX10" fmla="*/ 254694 w 3443401"/>
              <a:gd name="connsiteY10" fmla="*/ 206734 h 1030938"/>
              <a:gd name="connsiteX11" fmla="*/ 119522 w 3443401"/>
              <a:gd name="connsiteY11" fmla="*/ 302149 h 1030938"/>
              <a:gd name="connsiteX12" fmla="*/ 79765 w 3443401"/>
              <a:gd name="connsiteY12" fmla="*/ 333954 h 1030938"/>
              <a:gd name="connsiteX13" fmla="*/ 47960 w 3443401"/>
              <a:gd name="connsiteY13" fmla="*/ 381662 h 1030938"/>
              <a:gd name="connsiteX14" fmla="*/ 24106 w 3443401"/>
              <a:gd name="connsiteY14" fmla="*/ 461175 h 1030938"/>
              <a:gd name="connsiteX15" fmla="*/ 16155 w 3443401"/>
              <a:gd name="connsiteY15" fmla="*/ 485029 h 1030938"/>
              <a:gd name="connsiteX16" fmla="*/ 252 w 3443401"/>
              <a:gd name="connsiteY16" fmla="*/ 508883 h 1030938"/>
              <a:gd name="connsiteX17" fmla="*/ 103613 w 3443401"/>
              <a:gd name="connsiteY17" fmla="*/ 1030938 h 1030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43401" h="1030938">
                <a:moveTo>
                  <a:pt x="3443401" y="626730"/>
                </a:moveTo>
                <a:cubicBezTo>
                  <a:pt x="3432799" y="639982"/>
                  <a:pt x="3134065" y="648465"/>
                  <a:pt x="2977758" y="635905"/>
                </a:cubicBezTo>
                <a:cubicBezTo>
                  <a:pt x="2821451" y="623346"/>
                  <a:pt x="2622797" y="603023"/>
                  <a:pt x="2505558" y="551373"/>
                </a:cubicBezTo>
                <a:cubicBezTo>
                  <a:pt x="2388319" y="499723"/>
                  <a:pt x="2409605" y="391394"/>
                  <a:pt x="2274325" y="326003"/>
                </a:cubicBezTo>
                <a:cubicBezTo>
                  <a:pt x="2139045" y="260612"/>
                  <a:pt x="1801248" y="187411"/>
                  <a:pt x="1693880" y="159026"/>
                </a:cubicBezTo>
                <a:cubicBezTo>
                  <a:pt x="1565197" y="125006"/>
                  <a:pt x="1433294" y="104248"/>
                  <a:pt x="1304266" y="71561"/>
                </a:cubicBezTo>
                <a:cubicBezTo>
                  <a:pt x="1234374" y="53855"/>
                  <a:pt x="1168718" y="19392"/>
                  <a:pt x="1097532" y="7951"/>
                </a:cubicBezTo>
                <a:cubicBezTo>
                  <a:pt x="1018983" y="-4673"/>
                  <a:pt x="938506" y="2650"/>
                  <a:pt x="858993" y="0"/>
                </a:cubicBezTo>
                <a:cubicBezTo>
                  <a:pt x="800683" y="2650"/>
                  <a:pt x="741874" y="-116"/>
                  <a:pt x="684064" y="7951"/>
                </a:cubicBezTo>
                <a:cubicBezTo>
                  <a:pt x="571751" y="23623"/>
                  <a:pt x="506928" y="51336"/>
                  <a:pt x="405769" y="87464"/>
                </a:cubicBezTo>
                <a:cubicBezTo>
                  <a:pt x="355411" y="127221"/>
                  <a:pt x="306022" y="168238"/>
                  <a:pt x="254694" y="206734"/>
                </a:cubicBezTo>
                <a:cubicBezTo>
                  <a:pt x="210573" y="239825"/>
                  <a:pt x="164125" y="269710"/>
                  <a:pt x="119522" y="302149"/>
                </a:cubicBezTo>
                <a:cubicBezTo>
                  <a:pt x="105797" y="312131"/>
                  <a:pt x="91118" y="321339"/>
                  <a:pt x="79765" y="333954"/>
                </a:cubicBezTo>
                <a:cubicBezTo>
                  <a:pt x="66979" y="348160"/>
                  <a:pt x="56507" y="364567"/>
                  <a:pt x="47960" y="381662"/>
                </a:cubicBezTo>
                <a:cubicBezTo>
                  <a:pt x="35361" y="406859"/>
                  <a:pt x="31715" y="434541"/>
                  <a:pt x="24106" y="461175"/>
                </a:cubicBezTo>
                <a:cubicBezTo>
                  <a:pt x="21804" y="469234"/>
                  <a:pt x="19903" y="477532"/>
                  <a:pt x="16155" y="485029"/>
                </a:cubicBezTo>
                <a:cubicBezTo>
                  <a:pt x="11881" y="493576"/>
                  <a:pt x="2126" y="499512"/>
                  <a:pt x="252" y="508883"/>
                </a:cubicBezTo>
                <a:cubicBezTo>
                  <a:pt x="-6007" y="540179"/>
                  <a:pt x="106263" y="999133"/>
                  <a:pt x="103613" y="1030938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 : forme 52">
            <a:extLst>
              <a:ext uri="{FF2B5EF4-FFF2-40B4-BE49-F238E27FC236}">
                <a16:creationId xmlns:a16="http://schemas.microsoft.com/office/drawing/2014/main" id="{7C03A7E1-D7F6-4847-AC5D-0A9B84C8019A}"/>
              </a:ext>
            </a:extLst>
          </p:cNvPr>
          <p:cNvSpPr/>
          <p:nvPr/>
        </p:nvSpPr>
        <p:spPr>
          <a:xfrm rot="17579952">
            <a:off x="2765909" y="8157197"/>
            <a:ext cx="1326532" cy="1642796"/>
          </a:xfrm>
          <a:custGeom>
            <a:avLst/>
            <a:gdLst>
              <a:gd name="connsiteX0" fmla="*/ 0 w 1304014"/>
              <a:gd name="connsiteY0" fmla="*/ 0 h 1153935"/>
              <a:gd name="connsiteX1" fmla="*/ 7952 w 1304014"/>
              <a:gd name="connsiteY1" fmla="*/ 39756 h 1153935"/>
              <a:gd name="connsiteX2" fmla="*/ 23854 w 1304014"/>
              <a:gd name="connsiteY2" fmla="*/ 286247 h 1153935"/>
              <a:gd name="connsiteX3" fmla="*/ 79513 w 1304014"/>
              <a:gd name="connsiteY3" fmla="*/ 453224 h 1153935"/>
              <a:gd name="connsiteX4" fmla="*/ 159026 w 1304014"/>
              <a:gd name="connsiteY4" fmla="*/ 596347 h 1153935"/>
              <a:gd name="connsiteX5" fmla="*/ 453225 w 1304014"/>
              <a:gd name="connsiteY5" fmla="*/ 938254 h 1153935"/>
              <a:gd name="connsiteX6" fmla="*/ 755374 w 1304014"/>
              <a:gd name="connsiteY6" fmla="*/ 1105231 h 1153935"/>
              <a:gd name="connsiteX7" fmla="*/ 866693 w 1304014"/>
              <a:gd name="connsiteY7" fmla="*/ 1129085 h 1153935"/>
              <a:gd name="connsiteX8" fmla="*/ 993913 w 1304014"/>
              <a:gd name="connsiteY8" fmla="*/ 1144987 h 1153935"/>
              <a:gd name="connsiteX9" fmla="*/ 1041621 w 1304014"/>
              <a:gd name="connsiteY9" fmla="*/ 1152939 h 1153935"/>
              <a:gd name="connsiteX10" fmla="*/ 1304014 w 1304014"/>
              <a:gd name="connsiteY10" fmla="*/ 1152939 h 115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04014" h="1153935">
                <a:moveTo>
                  <a:pt x="0" y="0"/>
                </a:moveTo>
                <a:cubicBezTo>
                  <a:pt x="2651" y="13252"/>
                  <a:pt x="6830" y="26288"/>
                  <a:pt x="7952" y="39756"/>
                </a:cubicBezTo>
                <a:cubicBezTo>
                  <a:pt x="14790" y="121806"/>
                  <a:pt x="-2182" y="208138"/>
                  <a:pt x="23854" y="286247"/>
                </a:cubicBezTo>
                <a:cubicBezTo>
                  <a:pt x="42407" y="341906"/>
                  <a:pt x="51020" y="401937"/>
                  <a:pt x="79513" y="453224"/>
                </a:cubicBezTo>
                <a:cubicBezTo>
                  <a:pt x="106017" y="500932"/>
                  <a:pt x="128065" y="551404"/>
                  <a:pt x="159026" y="596347"/>
                </a:cubicBezTo>
                <a:cubicBezTo>
                  <a:pt x="223651" y="690158"/>
                  <a:pt x="353963" y="858204"/>
                  <a:pt x="453225" y="938254"/>
                </a:cubicBezTo>
                <a:cubicBezTo>
                  <a:pt x="495892" y="972663"/>
                  <a:pt x="732431" y="1095930"/>
                  <a:pt x="755374" y="1105231"/>
                </a:cubicBezTo>
                <a:cubicBezTo>
                  <a:pt x="790543" y="1119489"/>
                  <a:pt x="829261" y="1122846"/>
                  <a:pt x="866693" y="1129085"/>
                </a:cubicBezTo>
                <a:cubicBezTo>
                  <a:pt x="908848" y="1136111"/>
                  <a:pt x="951568" y="1139213"/>
                  <a:pt x="993913" y="1144987"/>
                </a:cubicBezTo>
                <a:cubicBezTo>
                  <a:pt x="1009887" y="1147165"/>
                  <a:pt x="1025504" y="1152526"/>
                  <a:pt x="1041621" y="1152939"/>
                </a:cubicBezTo>
                <a:cubicBezTo>
                  <a:pt x="1129057" y="1155181"/>
                  <a:pt x="1216550" y="1152939"/>
                  <a:pt x="1304014" y="1152939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1EF484E-5A25-D7F6-B46F-578527167550}"/>
              </a:ext>
            </a:extLst>
          </p:cNvPr>
          <p:cNvGrpSpPr/>
          <p:nvPr/>
        </p:nvGrpSpPr>
        <p:grpSpPr>
          <a:xfrm>
            <a:off x="5669686" y="5122976"/>
            <a:ext cx="617742" cy="842220"/>
            <a:chOff x="5225139" y="5798461"/>
            <a:chExt cx="617742" cy="842220"/>
          </a:xfrm>
        </p:grpSpPr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743F4CAA-B1E6-4FA9-AB7F-A4065DBDD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90355" y="6142501"/>
              <a:ext cx="552526" cy="498180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BF2CFFB0-474F-4089-B2B0-0CE1FE1AA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16155">
              <a:off x="5225139" y="5798461"/>
              <a:ext cx="458561" cy="360000"/>
            </a:xfrm>
            <a:prstGeom prst="rect">
              <a:avLst/>
            </a:prstGeom>
          </p:spPr>
        </p:pic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9B70FAB-AAFE-4F63-933C-F109DC8E54E7}"/>
              </a:ext>
            </a:extLst>
          </p:cNvPr>
          <p:cNvSpPr txBox="1"/>
          <p:nvPr/>
        </p:nvSpPr>
        <p:spPr>
          <a:xfrm>
            <a:off x="1514515" y="410134"/>
            <a:ext cx="5290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 b="1"/>
            </a:lvl1pPr>
          </a:lstStyle>
          <a:p>
            <a:r>
              <a:rPr lang="fr-FR" sz="2000" b="0" dirty="0">
                <a:latin typeface="Bahnschrift" panose="020B0502040204020203" pitchFamily="34" charset="0"/>
              </a:rPr>
              <a:t>Fiche pratique de Comité de Suivi Individuel (CSI) à l’Université de Poitiers 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D4F8415-EF4E-4DA2-AA52-C875191DB7D4}"/>
              </a:ext>
            </a:extLst>
          </p:cNvPr>
          <p:cNvGrpSpPr/>
          <p:nvPr/>
        </p:nvGrpSpPr>
        <p:grpSpPr>
          <a:xfrm>
            <a:off x="440720" y="2231792"/>
            <a:ext cx="639879" cy="707886"/>
            <a:chOff x="513297" y="2409582"/>
            <a:chExt cx="639879" cy="707886"/>
          </a:xfrm>
        </p:grpSpPr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2D6C9565-DC7C-4C7E-94AD-B76F79770B51}"/>
                </a:ext>
              </a:extLst>
            </p:cNvPr>
            <p:cNvSpPr/>
            <p:nvPr/>
          </p:nvSpPr>
          <p:spPr>
            <a:xfrm>
              <a:off x="567439" y="2566720"/>
              <a:ext cx="502541" cy="474536"/>
            </a:xfrm>
            <a:custGeom>
              <a:avLst/>
              <a:gdLst>
                <a:gd name="connsiteX0" fmla="*/ 71438 w 678352"/>
                <a:gd name="connsiteY0" fmla="*/ 75877 h 612835"/>
                <a:gd name="connsiteX1" fmla="*/ 10478 w 678352"/>
                <a:gd name="connsiteY1" fmla="*/ 441637 h 612835"/>
                <a:gd name="connsiteX2" fmla="*/ 242126 w 678352"/>
                <a:gd name="connsiteY2" fmla="*/ 612325 h 612835"/>
                <a:gd name="connsiteX3" fmla="*/ 607886 w 678352"/>
                <a:gd name="connsiteY3" fmla="*/ 478213 h 612835"/>
                <a:gd name="connsiteX4" fmla="*/ 656654 w 678352"/>
                <a:gd name="connsiteY4" fmla="*/ 63685 h 612835"/>
                <a:gd name="connsiteX5" fmla="*/ 351854 w 678352"/>
                <a:gd name="connsiteY5" fmla="*/ 2725 h 612835"/>
                <a:gd name="connsiteX6" fmla="*/ 71438 w 678352"/>
                <a:gd name="connsiteY6" fmla="*/ 75877 h 61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52" h="612835">
                  <a:moveTo>
                    <a:pt x="71438" y="75877"/>
                  </a:moveTo>
                  <a:cubicBezTo>
                    <a:pt x="14542" y="149029"/>
                    <a:pt x="-17970" y="352229"/>
                    <a:pt x="10478" y="441637"/>
                  </a:cubicBezTo>
                  <a:cubicBezTo>
                    <a:pt x="38926" y="531045"/>
                    <a:pt x="142558" y="606229"/>
                    <a:pt x="242126" y="612325"/>
                  </a:cubicBezTo>
                  <a:cubicBezTo>
                    <a:pt x="341694" y="618421"/>
                    <a:pt x="538798" y="569653"/>
                    <a:pt x="607886" y="478213"/>
                  </a:cubicBezTo>
                  <a:cubicBezTo>
                    <a:pt x="676974" y="386773"/>
                    <a:pt x="699326" y="142933"/>
                    <a:pt x="656654" y="63685"/>
                  </a:cubicBezTo>
                  <a:cubicBezTo>
                    <a:pt x="613982" y="-15563"/>
                    <a:pt x="453454" y="693"/>
                    <a:pt x="351854" y="2725"/>
                  </a:cubicBezTo>
                  <a:cubicBezTo>
                    <a:pt x="250254" y="4757"/>
                    <a:pt x="128334" y="2725"/>
                    <a:pt x="71438" y="75877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B00000"/>
                </a:solidFill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C14F5704-BAFA-4D13-98E6-D967D4329E20}"/>
                </a:ext>
              </a:extLst>
            </p:cNvPr>
            <p:cNvSpPr txBox="1"/>
            <p:nvPr/>
          </p:nvSpPr>
          <p:spPr>
            <a:xfrm>
              <a:off x="513297" y="2409582"/>
              <a:ext cx="63987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1.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315A5177-E21C-4A32-8B23-BDDA4C8B01C3}"/>
              </a:ext>
            </a:extLst>
          </p:cNvPr>
          <p:cNvGrpSpPr/>
          <p:nvPr/>
        </p:nvGrpSpPr>
        <p:grpSpPr>
          <a:xfrm>
            <a:off x="3178489" y="4682985"/>
            <a:ext cx="952836" cy="707885"/>
            <a:chOff x="3706491" y="2991258"/>
            <a:chExt cx="730015" cy="553547"/>
          </a:xfrm>
        </p:grpSpPr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363D42B-8CD7-4D99-9FAF-7DA4509463BB}"/>
                </a:ext>
              </a:extLst>
            </p:cNvPr>
            <p:cNvSpPr/>
            <p:nvPr/>
          </p:nvSpPr>
          <p:spPr>
            <a:xfrm>
              <a:off x="3706491" y="3014850"/>
              <a:ext cx="442947" cy="506820"/>
            </a:xfrm>
            <a:custGeom>
              <a:avLst/>
              <a:gdLst>
                <a:gd name="connsiteX0" fmla="*/ 285137 w 732289"/>
                <a:gd name="connsiteY0" fmla="*/ 5845 h 627977"/>
                <a:gd name="connsiteX1" fmla="*/ 29105 w 732289"/>
                <a:gd name="connsiteY1" fmla="*/ 286261 h 627977"/>
                <a:gd name="connsiteX2" fmla="*/ 41297 w 732289"/>
                <a:gd name="connsiteY2" fmla="*/ 542293 h 627977"/>
                <a:gd name="connsiteX3" fmla="*/ 346097 w 732289"/>
                <a:gd name="connsiteY3" fmla="*/ 627637 h 627977"/>
                <a:gd name="connsiteX4" fmla="*/ 663089 w 732289"/>
                <a:gd name="connsiteY4" fmla="*/ 517909 h 627977"/>
                <a:gd name="connsiteX5" fmla="*/ 699665 w 732289"/>
                <a:gd name="connsiteY5" fmla="*/ 127765 h 627977"/>
                <a:gd name="connsiteX6" fmla="*/ 285137 w 732289"/>
                <a:gd name="connsiteY6" fmla="*/ 5845 h 62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289" h="627977">
                  <a:moveTo>
                    <a:pt x="285137" y="5845"/>
                  </a:moveTo>
                  <a:cubicBezTo>
                    <a:pt x="173377" y="32261"/>
                    <a:pt x="69745" y="196853"/>
                    <a:pt x="29105" y="286261"/>
                  </a:cubicBezTo>
                  <a:cubicBezTo>
                    <a:pt x="-11535" y="375669"/>
                    <a:pt x="-11535" y="485397"/>
                    <a:pt x="41297" y="542293"/>
                  </a:cubicBezTo>
                  <a:cubicBezTo>
                    <a:pt x="94129" y="599189"/>
                    <a:pt x="242465" y="631701"/>
                    <a:pt x="346097" y="627637"/>
                  </a:cubicBezTo>
                  <a:cubicBezTo>
                    <a:pt x="449729" y="623573"/>
                    <a:pt x="604161" y="601221"/>
                    <a:pt x="663089" y="517909"/>
                  </a:cubicBezTo>
                  <a:cubicBezTo>
                    <a:pt x="722017" y="434597"/>
                    <a:pt x="764689" y="209045"/>
                    <a:pt x="699665" y="127765"/>
                  </a:cubicBezTo>
                  <a:cubicBezTo>
                    <a:pt x="634641" y="46485"/>
                    <a:pt x="396897" y="-20571"/>
                    <a:pt x="285137" y="5845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6D0A3FB1-B72C-4879-BDC8-03CBC15EC079}"/>
                </a:ext>
              </a:extLst>
            </p:cNvPr>
            <p:cNvSpPr txBox="1"/>
            <p:nvPr/>
          </p:nvSpPr>
          <p:spPr>
            <a:xfrm>
              <a:off x="3750570" y="2991258"/>
              <a:ext cx="685936" cy="55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3.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05C706C-9F37-4E63-B15B-16B87C285139}"/>
              </a:ext>
            </a:extLst>
          </p:cNvPr>
          <p:cNvGrpSpPr/>
          <p:nvPr/>
        </p:nvGrpSpPr>
        <p:grpSpPr>
          <a:xfrm>
            <a:off x="171443" y="5179417"/>
            <a:ext cx="914246" cy="921861"/>
            <a:chOff x="102696" y="4096326"/>
            <a:chExt cx="825204" cy="707887"/>
          </a:xfrm>
        </p:grpSpPr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44263C29-38FD-46A5-A513-79C969CDC467}"/>
                </a:ext>
              </a:extLst>
            </p:cNvPr>
            <p:cNvSpPr/>
            <p:nvPr/>
          </p:nvSpPr>
          <p:spPr>
            <a:xfrm>
              <a:off x="102696" y="4136659"/>
              <a:ext cx="625964" cy="471271"/>
            </a:xfrm>
            <a:custGeom>
              <a:avLst/>
              <a:gdLst>
                <a:gd name="connsiteX0" fmla="*/ 374441 w 704047"/>
                <a:gd name="connsiteY0" fmla="*/ 1279 h 539101"/>
                <a:gd name="connsiteX1" fmla="*/ 215945 w 704047"/>
                <a:gd name="connsiteY1" fmla="*/ 37855 h 539101"/>
                <a:gd name="connsiteX2" fmla="*/ 33065 w 704047"/>
                <a:gd name="connsiteY2" fmla="*/ 159775 h 539101"/>
                <a:gd name="connsiteX3" fmla="*/ 20873 w 704047"/>
                <a:gd name="connsiteY3" fmla="*/ 379231 h 539101"/>
                <a:gd name="connsiteX4" fmla="*/ 252521 w 704047"/>
                <a:gd name="connsiteY4" fmla="*/ 525535 h 539101"/>
                <a:gd name="connsiteX5" fmla="*/ 557321 w 704047"/>
                <a:gd name="connsiteY5" fmla="*/ 513343 h 539101"/>
                <a:gd name="connsiteX6" fmla="*/ 703625 w 704047"/>
                <a:gd name="connsiteY6" fmla="*/ 354847 h 539101"/>
                <a:gd name="connsiteX7" fmla="*/ 593897 w 704047"/>
                <a:gd name="connsiteY7" fmla="*/ 74431 h 539101"/>
                <a:gd name="connsiteX8" fmla="*/ 374441 w 704047"/>
                <a:gd name="connsiteY8" fmla="*/ 1279 h 53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047" h="539101">
                  <a:moveTo>
                    <a:pt x="374441" y="1279"/>
                  </a:moveTo>
                  <a:cubicBezTo>
                    <a:pt x="311449" y="-4817"/>
                    <a:pt x="272841" y="11439"/>
                    <a:pt x="215945" y="37855"/>
                  </a:cubicBezTo>
                  <a:cubicBezTo>
                    <a:pt x="159049" y="64271"/>
                    <a:pt x="65577" y="102879"/>
                    <a:pt x="33065" y="159775"/>
                  </a:cubicBezTo>
                  <a:cubicBezTo>
                    <a:pt x="553" y="216671"/>
                    <a:pt x="-15703" y="318271"/>
                    <a:pt x="20873" y="379231"/>
                  </a:cubicBezTo>
                  <a:cubicBezTo>
                    <a:pt x="57449" y="440191"/>
                    <a:pt x="163113" y="503183"/>
                    <a:pt x="252521" y="525535"/>
                  </a:cubicBezTo>
                  <a:cubicBezTo>
                    <a:pt x="341929" y="547887"/>
                    <a:pt x="482137" y="541791"/>
                    <a:pt x="557321" y="513343"/>
                  </a:cubicBezTo>
                  <a:cubicBezTo>
                    <a:pt x="632505" y="484895"/>
                    <a:pt x="697529" y="427999"/>
                    <a:pt x="703625" y="354847"/>
                  </a:cubicBezTo>
                  <a:cubicBezTo>
                    <a:pt x="709721" y="281695"/>
                    <a:pt x="648761" y="133359"/>
                    <a:pt x="593897" y="74431"/>
                  </a:cubicBezTo>
                  <a:cubicBezTo>
                    <a:pt x="539033" y="15503"/>
                    <a:pt x="437433" y="7375"/>
                    <a:pt x="374441" y="1279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657903D5-F5D1-4C78-A1A2-0558AFBEE113}"/>
                </a:ext>
              </a:extLst>
            </p:cNvPr>
            <p:cNvSpPr txBox="1"/>
            <p:nvPr/>
          </p:nvSpPr>
          <p:spPr>
            <a:xfrm>
              <a:off x="163339" y="4096326"/>
              <a:ext cx="764561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4.</a:t>
              </a: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816C9636-D5EF-4ECA-81F8-E7C783FDF169}"/>
              </a:ext>
            </a:extLst>
          </p:cNvPr>
          <p:cNvGrpSpPr/>
          <p:nvPr/>
        </p:nvGrpSpPr>
        <p:grpSpPr>
          <a:xfrm>
            <a:off x="3361981" y="6253364"/>
            <a:ext cx="793918" cy="707886"/>
            <a:chOff x="3908154" y="5431064"/>
            <a:chExt cx="793918" cy="707886"/>
          </a:xfrm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C8165ED-799F-444A-9354-B95AEF15A3D2}"/>
                </a:ext>
              </a:extLst>
            </p:cNvPr>
            <p:cNvSpPr/>
            <p:nvPr/>
          </p:nvSpPr>
          <p:spPr>
            <a:xfrm>
              <a:off x="3949375" y="5481035"/>
              <a:ext cx="510747" cy="606692"/>
            </a:xfrm>
            <a:custGeom>
              <a:avLst/>
              <a:gdLst>
                <a:gd name="connsiteX0" fmla="*/ 291942 w 622578"/>
                <a:gd name="connsiteY0" fmla="*/ 17170 h 675538"/>
                <a:gd name="connsiteX1" fmla="*/ 48102 w 622578"/>
                <a:gd name="connsiteY1" fmla="*/ 187858 h 675538"/>
                <a:gd name="connsiteX2" fmla="*/ 23718 w 622578"/>
                <a:gd name="connsiteY2" fmla="*/ 517042 h 675538"/>
                <a:gd name="connsiteX3" fmla="*/ 316326 w 622578"/>
                <a:gd name="connsiteY3" fmla="*/ 675538 h 675538"/>
                <a:gd name="connsiteX4" fmla="*/ 535782 w 622578"/>
                <a:gd name="connsiteY4" fmla="*/ 517042 h 675538"/>
                <a:gd name="connsiteX5" fmla="*/ 621126 w 622578"/>
                <a:gd name="connsiteY5" fmla="*/ 224434 h 675538"/>
                <a:gd name="connsiteX6" fmla="*/ 474822 w 622578"/>
                <a:gd name="connsiteY6" fmla="*/ 29362 h 675538"/>
                <a:gd name="connsiteX7" fmla="*/ 291942 w 622578"/>
                <a:gd name="connsiteY7" fmla="*/ 17170 h 675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578" h="675538">
                  <a:moveTo>
                    <a:pt x="291942" y="17170"/>
                  </a:moveTo>
                  <a:cubicBezTo>
                    <a:pt x="220822" y="43586"/>
                    <a:pt x="92806" y="104546"/>
                    <a:pt x="48102" y="187858"/>
                  </a:cubicBezTo>
                  <a:cubicBezTo>
                    <a:pt x="3398" y="271170"/>
                    <a:pt x="-20986" y="435762"/>
                    <a:pt x="23718" y="517042"/>
                  </a:cubicBezTo>
                  <a:cubicBezTo>
                    <a:pt x="68422" y="598322"/>
                    <a:pt x="230982" y="675538"/>
                    <a:pt x="316326" y="675538"/>
                  </a:cubicBezTo>
                  <a:cubicBezTo>
                    <a:pt x="401670" y="675538"/>
                    <a:pt x="484982" y="592226"/>
                    <a:pt x="535782" y="517042"/>
                  </a:cubicBezTo>
                  <a:cubicBezTo>
                    <a:pt x="586582" y="441858"/>
                    <a:pt x="631286" y="305714"/>
                    <a:pt x="621126" y="224434"/>
                  </a:cubicBezTo>
                  <a:cubicBezTo>
                    <a:pt x="610966" y="143154"/>
                    <a:pt x="525622" y="63906"/>
                    <a:pt x="474822" y="29362"/>
                  </a:cubicBezTo>
                  <a:cubicBezTo>
                    <a:pt x="424022" y="-5182"/>
                    <a:pt x="363062" y="-9246"/>
                    <a:pt x="291942" y="17170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BECEF05A-DB35-4448-8BF5-C2ABB41059AA}"/>
                </a:ext>
              </a:extLst>
            </p:cNvPr>
            <p:cNvSpPr txBox="1"/>
            <p:nvPr/>
          </p:nvSpPr>
          <p:spPr>
            <a:xfrm>
              <a:off x="3908154" y="5431064"/>
              <a:ext cx="793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5.</a:t>
              </a:r>
            </a:p>
          </p:txBody>
        </p: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08ADDAB5-8BF1-49C7-A595-1B347BF86727}"/>
              </a:ext>
            </a:extLst>
          </p:cNvPr>
          <p:cNvSpPr txBox="1"/>
          <p:nvPr/>
        </p:nvSpPr>
        <p:spPr>
          <a:xfrm>
            <a:off x="2417753" y="1443248"/>
            <a:ext cx="3869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>
                <a:solidFill>
                  <a:srgbClr val="B00000"/>
                </a:solidFill>
                <a:latin typeface="Fredoka One" panose="02000000000000000000" pitchFamily="2" charset="0"/>
              </a:defRPr>
            </a:lvl1pPr>
          </a:lstStyle>
          <a:p>
            <a:pPr algn="ctr"/>
            <a:r>
              <a:rPr lang="fr-FR" sz="1600" b="1" dirty="0">
                <a:solidFill>
                  <a:schemeClr val="tx1"/>
                </a:solidFill>
                <a:latin typeface="Bahnschrift" panose="020B0502040204020203" pitchFamily="34" charset="0"/>
              </a:rPr>
              <a:t>En tant que </a:t>
            </a:r>
            <a:r>
              <a:rPr lang="fr-FR" sz="16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Référent-e</a:t>
            </a:r>
            <a:r>
              <a:rPr lang="fr-FR" sz="1600" b="1" dirty="0">
                <a:solidFill>
                  <a:schemeClr val="tx1"/>
                </a:solidFill>
                <a:latin typeface="Bahnschrift" panose="020B0502040204020203" pitchFamily="34" charset="0"/>
              </a:rPr>
              <a:t> de CSI</a:t>
            </a:r>
          </a:p>
        </p:txBody>
      </p: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14063041-14CC-40B5-B694-2B5A9C7B76CB}"/>
              </a:ext>
            </a:extLst>
          </p:cNvPr>
          <p:cNvGrpSpPr/>
          <p:nvPr/>
        </p:nvGrpSpPr>
        <p:grpSpPr>
          <a:xfrm>
            <a:off x="1823491" y="1183244"/>
            <a:ext cx="925259" cy="873999"/>
            <a:chOff x="1576642" y="1229183"/>
            <a:chExt cx="925259" cy="873999"/>
          </a:xfrm>
        </p:grpSpPr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45A4F450-61C2-43C3-8EC1-2829EE34EBFF}"/>
                </a:ext>
              </a:extLst>
            </p:cNvPr>
            <p:cNvGrpSpPr/>
            <p:nvPr/>
          </p:nvGrpSpPr>
          <p:grpSpPr>
            <a:xfrm>
              <a:off x="1576642" y="1363819"/>
              <a:ext cx="925259" cy="739363"/>
              <a:chOff x="4900375" y="1745000"/>
              <a:chExt cx="1132196" cy="922137"/>
            </a:xfrm>
          </p:grpSpPr>
          <p:pic>
            <p:nvPicPr>
              <p:cNvPr id="75" name="Picture 4" descr="Étudiant">
                <a:extLst>
                  <a:ext uri="{FF2B5EF4-FFF2-40B4-BE49-F238E27FC236}">
                    <a16:creationId xmlns:a16="http://schemas.microsoft.com/office/drawing/2014/main" id="{990D5EDA-043A-47A9-990C-519AFABFD4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0375" y="1745000"/>
                <a:ext cx="539068" cy="5390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4" descr="professeur ">
                <a:extLst>
                  <a:ext uri="{FF2B5EF4-FFF2-40B4-BE49-F238E27FC236}">
                    <a16:creationId xmlns:a16="http://schemas.microsoft.com/office/drawing/2014/main" id="{73FF5D5F-B655-437D-802E-5541A71638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3503" y="1939120"/>
                <a:ext cx="539068" cy="5390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7" name="Picture 6" descr="flèche vers le bas">
                <a:extLst>
                  <a:ext uri="{FF2B5EF4-FFF2-40B4-BE49-F238E27FC236}">
                    <a16:creationId xmlns:a16="http://schemas.microsoft.com/office/drawing/2014/main" id="{9507ED0A-5E8B-451C-88DE-53804545F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798104">
                <a:off x="5163124" y="2279958"/>
                <a:ext cx="387179" cy="3871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4" name="Picture 8" descr="flèche droite">
              <a:extLst>
                <a:ext uri="{FF2B5EF4-FFF2-40B4-BE49-F238E27FC236}">
                  <a16:creationId xmlns:a16="http://schemas.microsoft.com/office/drawing/2014/main" id="{A32BB82B-C4A5-4C1B-B180-F45CE2354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17305" flipV="1">
              <a:off x="1918949" y="1229183"/>
              <a:ext cx="320737" cy="320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0F81C4F2-780D-48CF-838F-4BD5DE2E04CD}"/>
              </a:ext>
            </a:extLst>
          </p:cNvPr>
          <p:cNvGrpSpPr/>
          <p:nvPr/>
        </p:nvGrpSpPr>
        <p:grpSpPr>
          <a:xfrm>
            <a:off x="4131325" y="3238638"/>
            <a:ext cx="1008737" cy="883142"/>
            <a:chOff x="3706491" y="2953676"/>
            <a:chExt cx="813615" cy="707886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E0574BC-BD3D-46BE-A6A3-9185577994A7}"/>
                </a:ext>
              </a:extLst>
            </p:cNvPr>
            <p:cNvSpPr/>
            <p:nvPr/>
          </p:nvSpPr>
          <p:spPr>
            <a:xfrm>
              <a:off x="3706491" y="3014850"/>
              <a:ext cx="442947" cy="506820"/>
            </a:xfrm>
            <a:custGeom>
              <a:avLst/>
              <a:gdLst>
                <a:gd name="connsiteX0" fmla="*/ 285137 w 732289"/>
                <a:gd name="connsiteY0" fmla="*/ 5845 h 627977"/>
                <a:gd name="connsiteX1" fmla="*/ 29105 w 732289"/>
                <a:gd name="connsiteY1" fmla="*/ 286261 h 627977"/>
                <a:gd name="connsiteX2" fmla="*/ 41297 w 732289"/>
                <a:gd name="connsiteY2" fmla="*/ 542293 h 627977"/>
                <a:gd name="connsiteX3" fmla="*/ 346097 w 732289"/>
                <a:gd name="connsiteY3" fmla="*/ 627637 h 627977"/>
                <a:gd name="connsiteX4" fmla="*/ 663089 w 732289"/>
                <a:gd name="connsiteY4" fmla="*/ 517909 h 627977"/>
                <a:gd name="connsiteX5" fmla="*/ 699665 w 732289"/>
                <a:gd name="connsiteY5" fmla="*/ 127765 h 627977"/>
                <a:gd name="connsiteX6" fmla="*/ 285137 w 732289"/>
                <a:gd name="connsiteY6" fmla="*/ 5845 h 62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289" h="627977">
                  <a:moveTo>
                    <a:pt x="285137" y="5845"/>
                  </a:moveTo>
                  <a:cubicBezTo>
                    <a:pt x="173377" y="32261"/>
                    <a:pt x="69745" y="196853"/>
                    <a:pt x="29105" y="286261"/>
                  </a:cubicBezTo>
                  <a:cubicBezTo>
                    <a:pt x="-11535" y="375669"/>
                    <a:pt x="-11535" y="485397"/>
                    <a:pt x="41297" y="542293"/>
                  </a:cubicBezTo>
                  <a:cubicBezTo>
                    <a:pt x="94129" y="599189"/>
                    <a:pt x="242465" y="631701"/>
                    <a:pt x="346097" y="627637"/>
                  </a:cubicBezTo>
                  <a:cubicBezTo>
                    <a:pt x="449729" y="623573"/>
                    <a:pt x="604161" y="601221"/>
                    <a:pt x="663089" y="517909"/>
                  </a:cubicBezTo>
                  <a:cubicBezTo>
                    <a:pt x="722017" y="434597"/>
                    <a:pt x="764689" y="209045"/>
                    <a:pt x="699665" y="127765"/>
                  </a:cubicBezTo>
                  <a:cubicBezTo>
                    <a:pt x="634641" y="46485"/>
                    <a:pt x="396897" y="-20571"/>
                    <a:pt x="285137" y="5845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3895773-EECB-456D-B1C1-76F9399ECC08}"/>
                </a:ext>
              </a:extLst>
            </p:cNvPr>
            <p:cNvSpPr txBox="1"/>
            <p:nvPr/>
          </p:nvSpPr>
          <p:spPr>
            <a:xfrm>
              <a:off x="3726186" y="2953676"/>
              <a:ext cx="793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2.</a:t>
              </a:r>
            </a:p>
          </p:txBody>
        </p:sp>
      </p:grp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57ADB25-9585-490B-9B90-EEA7FFDE302C}"/>
              </a:ext>
            </a:extLst>
          </p:cNvPr>
          <p:cNvSpPr/>
          <p:nvPr/>
        </p:nvSpPr>
        <p:spPr>
          <a:xfrm>
            <a:off x="2692401" y="2267843"/>
            <a:ext cx="2689458" cy="1027806"/>
          </a:xfrm>
          <a:custGeom>
            <a:avLst/>
            <a:gdLst>
              <a:gd name="connsiteX0" fmla="*/ 0 w 1739900"/>
              <a:gd name="connsiteY0" fmla="*/ 444500 h 457964"/>
              <a:gd name="connsiteX1" fmla="*/ 76200 w 1739900"/>
              <a:gd name="connsiteY1" fmla="*/ 457200 h 457964"/>
              <a:gd name="connsiteX2" fmla="*/ 1016000 w 1739900"/>
              <a:gd name="connsiteY2" fmla="*/ 241300 h 457964"/>
              <a:gd name="connsiteX3" fmla="*/ 1320800 w 1739900"/>
              <a:gd name="connsiteY3" fmla="*/ 88900 h 457964"/>
              <a:gd name="connsiteX4" fmla="*/ 1460500 w 1739900"/>
              <a:gd name="connsiteY4" fmla="*/ 0 h 457964"/>
              <a:gd name="connsiteX5" fmla="*/ 1714500 w 1739900"/>
              <a:gd name="connsiteY5" fmla="*/ 38100 h 457964"/>
              <a:gd name="connsiteX6" fmla="*/ 1739900 w 1739900"/>
              <a:gd name="connsiteY6" fmla="*/ 114300 h 457964"/>
              <a:gd name="connsiteX7" fmla="*/ 1727200 w 1739900"/>
              <a:gd name="connsiteY7" fmla="*/ 203200 h 457964"/>
              <a:gd name="connsiteX8" fmla="*/ 1689100 w 1739900"/>
              <a:gd name="connsiteY8" fmla="*/ 266700 h 457964"/>
              <a:gd name="connsiteX0" fmla="*/ 0 w 2174875"/>
              <a:gd name="connsiteY0" fmla="*/ 444500 h 971550"/>
              <a:gd name="connsiteX1" fmla="*/ 76200 w 2174875"/>
              <a:gd name="connsiteY1" fmla="*/ 457200 h 971550"/>
              <a:gd name="connsiteX2" fmla="*/ 1016000 w 2174875"/>
              <a:gd name="connsiteY2" fmla="*/ 241300 h 971550"/>
              <a:gd name="connsiteX3" fmla="*/ 1320800 w 2174875"/>
              <a:gd name="connsiteY3" fmla="*/ 88900 h 971550"/>
              <a:gd name="connsiteX4" fmla="*/ 1460500 w 2174875"/>
              <a:gd name="connsiteY4" fmla="*/ 0 h 971550"/>
              <a:gd name="connsiteX5" fmla="*/ 1714500 w 2174875"/>
              <a:gd name="connsiteY5" fmla="*/ 38100 h 971550"/>
              <a:gd name="connsiteX6" fmla="*/ 1739900 w 2174875"/>
              <a:gd name="connsiteY6" fmla="*/ 114300 h 971550"/>
              <a:gd name="connsiteX7" fmla="*/ 1727200 w 2174875"/>
              <a:gd name="connsiteY7" fmla="*/ 203200 h 971550"/>
              <a:gd name="connsiteX8" fmla="*/ 2174875 w 2174875"/>
              <a:gd name="connsiteY8" fmla="*/ 971550 h 971550"/>
              <a:gd name="connsiteX0" fmla="*/ 0 w 2251228"/>
              <a:gd name="connsiteY0" fmla="*/ 444500 h 971550"/>
              <a:gd name="connsiteX1" fmla="*/ 76200 w 2251228"/>
              <a:gd name="connsiteY1" fmla="*/ 457200 h 971550"/>
              <a:gd name="connsiteX2" fmla="*/ 1016000 w 2251228"/>
              <a:gd name="connsiteY2" fmla="*/ 241300 h 971550"/>
              <a:gd name="connsiteX3" fmla="*/ 1320800 w 2251228"/>
              <a:gd name="connsiteY3" fmla="*/ 88900 h 971550"/>
              <a:gd name="connsiteX4" fmla="*/ 1460500 w 2251228"/>
              <a:gd name="connsiteY4" fmla="*/ 0 h 971550"/>
              <a:gd name="connsiteX5" fmla="*/ 1714500 w 2251228"/>
              <a:gd name="connsiteY5" fmla="*/ 38100 h 971550"/>
              <a:gd name="connsiteX6" fmla="*/ 1739900 w 2251228"/>
              <a:gd name="connsiteY6" fmla="*/ 114300 h 971550"/>
              <a:gd name="connsiteX7" fmla="*/ 2251075 w 2251228"/>
              <a:gd name="connsiteY7" fmla="*/ 307975 h 971550"/>
              <a:gd name="connsiteX8" fmla="*/ 2174875 w 2251228"/>
              <a:gd name="connsiteY8" fmla="*/ 971550 h 971550"/>
              <a:gd name="connsiteX0" fmla="*/ 0 w 2309726"/>
              <a:gd name="connsiteY0" fmla="*/ 502002 h 1029052"/>
              <a:gd name="connsiteX1" fmla="*/ 76200 w 2309726"/>
              <a:gd name="connsiteY1" fmla="*/ 514702 h 1029052"/>
              <a:gd name="connsiteX2" fmla="*/ 1016000 w 2309726"/>
              <a:gd name="connsiteY2" fmla="*/ 298802 h 1029052"/>
              <a:gd name="connsiteX3" fmla="*/ 1320800 w 2309726"/>
              <a:gd name="connsiteY3" fmla="*/ 146402 h 1029052"/>
              <a:gd name="connsiteX4" fmla="*/ 1460500 w 2309726"/>
              <a:gd name="connsiteY4" fmla="*/ 57502 h 1029052"/>
              <a:gd name="connsiteX5" fmla="*/ 1714500 w 2309726"/>
              <a:gd name="connsiteY5" fmla="*/ 95602 h 1029052"/>
              <a:gd name="connsiteX6" fmla="*/ 2273300 w 2309726"/>
              <a:gd name="connsiteY6" fmla="*/ 9877 h 1029052"/>
              <a:gd name="connsiteX7" fmla="*/ 2251075 w 2309726"/>
              <a:gd name="connsiteY7" fmla="*/ 365477 h 1029052"/>
              <a:gd name="connsiteX8" fmla="*/ 2174875 w 2309726"/>
              <a:gd name="connsiteY8" fmla="*/ 1029052 h 1029052"/>
              <a:gd name="connsiteX0" fmla="*/ 0 w 2309726"/>
              <a:gd name="connsiteY0" fmla="*/ 508199 h 1035249"/>
              <a:gd name="connsiteX1" fmla="*/ 76200 w 2309726"/>
              <a:gd name="connsiteY1" fmla="*/ 520899 h 1035249"/>
              <a:gd name="connsiteX2" fmla="*/ 1016000 w 2309726"/>
              <a:gd name="connsiteY2" fmla="*/ 304999 h 1035249"/>
              <a:gd name="connsiteX3" fmla="*/ 1320800 w 2309726"/>
              <a:gd name="connsiteY3" fmla="*/ 152599 h 1035249"/>
              <a:gd name="connsiteX4" fmla="*/ 1574800 w 2309726"/>
              <a:gd name="connsiteY4" fmla="*/ 463749 h 1035249"/>
              <a:gd name="connsiteX5" fmla="*/ 1714500 w 2309726"/>
              <a:gd name="connsiteY5" fmla="*/ 101799 h 1035249"/>
              <a:gd name="connsiteX6" fmla="*/ 2273300 w 2309726"/>
              <a:gd name="connsiteY6" fmla="*/ 16074 h 1035249"/>
              <a:gd name="connsiteX7" fmla="*/ 2251075 w 2309726"/>
              <a:gd name="connsiteY7" fmla="*/ 371674 h 1035249"/>
              <a:gd name="connsiteX8" fmla="*/ 2174875 w 2309726"/>
              <a:gd name="connsiteY8" fmla="*/ 1035249 h 1035249"/>
              <a:gd name="connsiteX0" fmla="*/ 0 w 2309726"/>
              <a:gd name="connsiteY0" fmla="*/ 508199 h 1035249"/>
              <a:gd name="connsiteX1" fmla="*/ 76200 w 2309726"/>
              <a:gd name="connsiteY1" fmla="*/ 520899 h 1035249"/>
              <a:gd name="connsiteX2" fmla="*/ 1016000 w 2309726"/>
              <a:gd name="connsiteY2" fmla="*/ 304999 h 1035249"/>
              <a:gd name="connsiteX3" fmla="*/ 1263650 w 2309726"/>
              <a:gd name="connsiteY3" fmla="*/ 552649 h 1035249"/>
              <a:gd name="connsiteX4" fmla="*/ 1574800 w 2309726"/>
              <a:gd name="connsiteY4" fmla="*/ 463749 h 1035249"/>
              <a:gd name="connsiteX5" fmla="*/ 1714500 w 2309726"/>
              <a:gd name="connsiteY5" fmla="*/ 101799 h 1035249"/>
              <a:gd name="connsiteX6" fmla="*/ 2273300 w 2309726"/>
              <a:gd name="connsiteY6" fmla="*/ 16074 h 1035249"/>
              <a:gd name="connsiteX7" fmla="*/ 2251075 w 2309726"/>
              <a:gd name="connsiteY7" fmla="*/ 371674 h 1035249"/>
              <a:gd name="connsiteX8" fmla="*/ 2174875 w 2309726"/>
              <a:gd name="connsiteY8" fmla="*/ 1035249 h 1035249"/>
              <a:gd name="connsiteX0" fmla="*/ 0 w 2309726"/>
              <a:gd name="connsiteY0" fmla="*/ 508199 h 1035249"/>
              <a:gd name="connsiteX1" fmla="*/ 76200 w 2309726"/>
              <a:gd name="connsiteY1" fmla="*/ 520899 h 1035249"/>
              <a:gd name="connsiteX2" fmla="*/ 1016000 w 2309726"/>
              <a:gd name="connsiteY2" fmla="*/ 304999 h 1035249"/>
              <a:gd name="connsiteX3" fmla="*/ 1263650 w 2309726"/>
              <a:gd name="connsiteY3" fmla="*/ 552649 h 1035249"/>
              <a:gd name="connsiteX4" fmla="*/ 1622425 w 2309726"/>
              <a:gd name="connsiteY4" fmla="*/ 463749 h 1035249"/>
              <a:gd name="connsiteX5" fmla="*/ 1714500 w 2309726"/>
              <a:gd name="connsiteY5" fmla="*/ 101799 h 1035249"/>
              <a:gd name="connsiteX6" fmla="*/ 2273300 w 2309726"/>
              <a:gd name="connsiteY6" fmla="*/ 16074 h 1035249"/>
              <a:gd name="connsiteX7" fmla="*/ 2251075 w 2309726"/>
              <a:gd name="connsiteY7" fmla="*/ 371674 h 1035249"/>
              <a:gd name="connsiteX8" fmla="*/ 2174875 w 2309726"/>
              <a:gd name="connsiteY8" fmla="*/ 1035249 h 1035249"/>
              <a:gd name="connsiteX0" fmla="*/ 0 w 2302037"/>
              <a:gd name="connsiteY0" fmla="*/ 496805 h 1023855"/>
              <a:gd name="connsiteX1" fmla="*/ 76200 w 2302037"/>
              <a:gd name="connsiteY1" fmla="*/ 509505 h 1023855"/>
              <a:gd name="connsiteX2" fmla="*/ 1016000 w 2302037"/>
              <a:gd name="connsiteY2" fmla="*/ 293605 h 1023855"/>
              <a:gd name="connsiteX3" fmla="*/ 1263650 w 2302037"/>
              <a:gd name="connsiteY3" fmla="*/ 541255 h 1023855"/>
              <a:gd name="connsiteX4" fmla="*/ 1622425 w 2302037"/>
              <a:gd name="connsiteY4" fmla="*/ 452355 h 1023855"/>
              <a:gd name="connsiteX5" fmla="*/ 1819275 w 2302037"/>
              <a:gd name="connsiteY5" fmla="*/ 176130 h 1023855"/>
              <a:gd name="connsiteX6" fmla="*/ 2273300 w 2302037"/>
              <a:gd name="connsiteY6" fmla="*/ 4680 h 1023855"/>
              <a:gd name="connsiteX7" fmla="*/ 2251075 w 2302037"/>
              <a:gd name="connsiteY7" fmla="*/ 360280 h 1023855"/>
              <a:gd name="connsiteX8" fmla="*/ 2174875 w 2302037"/>
              <a:gd name="connsiteY8" fmla="*/ 1023855 h 1023855"/>
              <a:gd name="connsiteX0" fmla="*/ 0 w 2689458"/>
              <a:gd name="connsiteY0" fmla="*/ 500756 h 1027806"/>
              <a:gd name="connsiteX1" fmla="*/ 76200 w 2689458"/>
              <a:gd name="connsiteY1" fmla="*/ 513456 h 1027806"/>
              <a:gd name="connsiteX2" fmla="*/ 1016000 w 2689458"/>
              <a:gd name="connsiteY2" fmla="*/ 297556 h 1027806"/>
              <a:gd name="connsiteX3" fmla="*/ 1263650 w 2689458"/>
              <a:gd name="connsiteY3" fmla="*/ 545206 h 1027806"/>
              <a:gd name="connsiteX4" fmla="*/ 1622425 w 2689458"/>
              <a:gd name="connsiteY4" fmla="*/ 456306 h 1027806"/>
              <a:gd name="connsiteX5" fmla="*/ 1819275 w 2689458"/>
              <a:gd name="connsiteY5" fmla="*/ 180081 h 1027806"/>
              <a:gd name="connsiteX6" fmla="*/ 2273300 w 2689458"/>
              <a:gd name="connsiteY6" fmla="*/ 8631 h 1027806"/>
              <a:gd name="connsiteX7" fmla="*/ 2689225 w 2689458"/>
              <a:gd name="connsiteY7" fmla="*/ 449956 h 1027806"/>
              <a:gd name="connsiteX8" fmla="*/ 2174875 w 2689458"/>
              <a:gd name="connsiteY8" fmla="*/ 1027806 h 102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9458" h="1027806">
                <a:moveTo>
                  <a:pt x="0" y="500756"/>
                </a:moveTo>
                <a:cubicBezTo>
                  <a:pt x="25400" y="504989"/>
                  <a:pt x="50754" y="517404"/>
                  <a:pt x="76200" y="513456"/>
                </a:cubicBezTo>
                <a:cubicBezTo>
                  <a:pt x="307671" y="477538"/>
                  <a:pt x="818092" y="292264"/>
                  <a:pt x="1016000" y="297556"/>
                </a:cubicBezTo>
                <a:cubicBezTo>
                  <a:pt x="1213908" y="302848"/>
                  <a:pt x="1162579" y="518748"/>
                  <a:pt x="1263650" y="545206"/>
                </a:cubicBezTo>
                <a:cubicBezTo>
                  <a:pt x="1364721" y="571664"/>
                  <a:pt x="1528226" y="493985"/>
                  <a:pt x="1622425" y="456306"/>
                </a:cubicBezTo>
                <a:cubicBezTo>
                  <a:pt x="1707092" y="469006"/>
                  <a:pt x="1710796" y="254694"/>
                  <a:pt x="1819275" y="180081"/>
                </a:cubicBezTo>
                <a:cubicBezTo>
                  <a:pt x="1927754" y="105469"/>
                  <a:pt x="2128308" y="-36348"/>
                  <a:pt x="2273300" y="8631"/>
                </a:cubicBezTo>
                <a:cubicBezTo>
                  <a:pt x="2418292" y="53610"/>
                  <a:pt x="2698691" y="421558"/>
                  <a:pt x="2689225" y="449956"/>
                </a:cubicBezTo>
                <a:cubicBezTo>
                  <a:pt x="2681419" y="473374"/>
                  <a:pt x="2174875" y="1027806"/>
                  <a:pt x="2174875" y="1027806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41B91C4-7AB5-4039-BFE9-A63FF0FBFB5F}"/>
              </a:ext>
            </a:extLst>
          </p:cNvPr>
          <p:cNvSpPr/>
          <p:nvPr/>
        </p:nvSpPr>
        <p:spPr>
          <a:xfrm rot="10800000">
            <a:off x="3152315" y="6782595"/>
            <a:ext cx="1311537" cy="745054"/>
          </a:xfrm>
          <a:custGeom>
            <a:avLst/>
            <a:gdLst>
              <a:gd name="connsiteX0" fmla="*/ 1397000 w 1397000"/>
              <a:gd name="connsiteY0" fmla="*/ 0 h 800100"/>
              <a:gd name="connsiteX1" fmla="*/ 914400 w 1397000"/>
              <a:gd name="connsiteY1" fmla="*/ 254000 h 800100"/>
              <a:gd name="connsiteX2" fmla="*/ 787400 w 1397000"/>
              <a:gd name="connsiteY2" fmla="*/ 279400 h 800100"/>
              <a:gd name="connsiteX3" fmla="*/ 444500 w 1397000"/>
              <a:gd name="connsiteY3" fmla="*/ 342900 h 800100"/>
              <a:gd name="connsiteX4" fmla="*/ 304800 w 1397000"/>
              <a:gd name="connsiteY4" fmla="*/ 381000 h 800100"/>
              <a:gd name="connsiteX5" fmla="*/ 177800 w 1397000"/>
              <a:gd name="connsiteY5" fmla="*/ 457200 h 800100"/>
              <a:gd name="connsiteX6" fmla="*/ 76200 w 1397000"/>
              <a:gd name="connsiteY6" fmla="*/ 508000 h 800100"/>
              <a:gd name="connsiteX7" fmla="*/ 38100 w 1397000"/>
              <a:gd name="connsiteY7" fmla="*/ 571500 h 800100"/>
              <a:gd name="connsiteX8" fmla="*/ 0 w 1397000"/>
              <a:gd name="connsiteY8" fmla="*/ 711200 h 800100"/>
              <a:gd name="connsiteX9" fmla="*/ 12700 w 1397000"/>
              <a:gd name="connsiteY9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97000" h="800100">
                <a:moveTo>
                  <a:pt x="1397000" y="0"/>
                </a:moveTo>
                <a:cubicBezTo>
                  <a:pt x="1235190" y="94389"/>
                  <a:pt x="1091393" y="195002"/>
                  <a:pt x="914400" y="254000"/>
                </a:cubicBezTo>
                <a:cubicBezTo>
                  <a:pt x="873444" y="267652"/>
                  <a:pt x="829498" y="269832"/>
                  <a:pt x="787400" y="279400"/>
                </a:cubicBezTo>
                <a:cubicBezTo>
                  <a:pt x="520944" y="339958"/>
                  <a:pt x="750408" y="302112"/>
                  <a:pt x="444500" y="342900"/>
                </a:cubicBezTo>
                <a:cubicBezTo>
                  <a:pt x="397933" y="355600"/>
                  <a:pt x="349165" y="361987"/>
                  <a:pt x="304800" y="381000"/>
                </a:cubicBezTo>
                <a:cubicBezTo>
                  <a:pt x="259423" y="400447"/>
                  <a:pt x="220956" y="433224"/>
                  <a:pt x="177800" y="457200"/>
                </a:cubicBezTo>
                <a:cubicBezTo>
                  <a:pt x="144701" y="475588"/>
                  <a:pt x="110067" y="491067"/>
                  <a:pt x="76200" y="508000"/>
                </a:cubicBezTo>
                <a:cubicBezTo>
                  <a:pt x="63500" y="529167"/>
                  <a:pt x="49139" y="549422"/>
                  <a:pt x="38100" y="571500"/>
                </a:cubicBezTo>
                <a:cubicBezTo>
                  <a:pt x="17698" y="612304"/>
                  <a:pt x="0" y="665155"/>
                  <a:pt x="0" y="711200"/>
                </a:cubicBezTo>
                <a:cubicBezTo>
                  <a:pt x="0" y="741134"/>
                  <a:pt x="8467" y="770467"/>
                  <a:pt x="12700" y="800100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8CD351-E2F0-5304-C61F-4D4155385241}"/>
              </a:ext>
            </a:extLst>
          </p:cNvPr>
          <p:cNvSpPr txBox="1"/>
          <p:nvPr/>
        </p:nvSpPr>
        <p:spPr>
          <a:xfrm>
            <a:off x="4709465" y="3292580"/>
            <a:ext cx="19643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renvoie au ou la </a:t>
            </a:r>
            <a:r>
              <a:rPr lang="fr-FR" sz="1400" dirty="0" err="1">
                <a:latin typeface="Bahnschrift Light SemiCondensed" panose="020B0502040204020203" pitchFamily="34" charset="0"/>
              </a:rPr>
              <a:t>doctorant-e</a:t>
            </a:r>
            <a:r>
              <a:rPr lang="fr-FR" sz="1400" dirty="0">
                <a:latin typeface="Bahnschrift Light SemiCondensed" panose="020B0502040204020203" pitchFamily="34" charset="0"/>
              </a:rPr>
              <a:t> le formulaire </a:t>
            </a:r>
            <a:r>
              <a:rPr lang="fr-FR" sz="1200" dirty="0">
                <a:latin typeface="Bahnschrift Light SemiCondensed" panose="020B0502040204020203" pitchFamily="34" charset="0"/>
              </a:rPr>
              <a:t>« Engagements » </a:t>
            </a:r>
            <a:r>
              <a:rPr lang="fr-FR" sz="1400" dirty="0">
                <a:latin typeface="Bahnschrift Light SemiCondensed" panose="020B0502040204020203" pitchFamily="34" charset="0"/>
              </a:rPr>
              <a:t>signé.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4B81-3B63-93A0-B73A-F22256474A50}"/>
              </a:ext>
            </a:extLst>
          </p:cNvPr>
          <p:cNvSpPr txBox="1"/>
          <p:nvPr/>
        </p:nvSpPr>
        <p:spPr>
          <a:xfrm>
            <a:off x="3758940" y="4787634"/>
            <a:ext cx="24320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consulte le guide du CSI pour identifier mon rôle.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4A24CF-66F0-6FAA-CDEB-46B3DCA9D7F9}"/>
              </a:ext>
            </a:extLst>
          </p:cNvPr>
          <p:cNvSpPr txBox="1"/>
          <p:nvPr/>
        </p:nvSpPr>
        <p:spPr>
          <a:xfrm>
            <a:off x="833060" y="5390870"/>
            <a:ext cx="1953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prends connaissance du rapport d’avancement du ou de la </a:t>
            </a:r>
            <a:r>
              <a:rPr lang="fr-FR" sz="1400" dirty="0" err="1">
                <a:latin typeface="Bahnschrift Light SemiCondensed" panose="020B0502040204020203" pitchFamily="34" charset="0"/>
              </a:rPr>
              <a:t>doctorant-e</a:t>
            </a:r>
            <a:r>
              <a:rPr lang="fr-FR" sz="1400" dirty="0">
                <a:latin typeface="Bahnschrift Light SemiCondensed" panose="020B0502040204020203" pitchFamily="34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868CF6D-F7B9-C56D-6C1E-4D6D10CAFCF8}"/>
              </a:ext>
            </a:extLst>
          </p:cNvPr>
          <p:cNvSpPr txBox="1"/>
          <p:nvPr/>
        </p:nvSpPr>
        <p:spPr>
          <a:xfrm>
            <a:off x="3875306" y="7927863"/>
            <a:ext cx="2487286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prends part à la décision du CSI sur la réinscription du doctorant.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79E7A2C-09BA-A427-864F-190308AD7C73}"/>
              </a:ext>
            </a:extLst>
          </p:cNvPr>
          <p:cNvSpPr txBox="1"/>
          <p:nvPr/>
        </p:nvSpPr>
        <p:spPr>
          <a:xfrm>
            <a:off x="1045951" y="7087917"/>
            <a:ext cx="2219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finalise le compte-rendu du CSI en concertation avec les autres membres du CSI.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1F5CA0F-4A85-5BF1-E636-B2C4E2ACC66D}"/>
              </a:ext>
            </a:extLst>
          </p:cNvPr>
          <p:cNvGrpSpPr/>
          <p:nvPr/>
        </p:nvGrpSpPr>
        <p:grpSpPr>
          <a:xfrm>
            <a:off x="332878" y="6959289"/>
            <a:ext cx="913579" cy="787703"/>
            <a:chOff x="3949375" y="5470176"/>
            <a:chExt cx="799089" cy="707886"/>
          </a:xfrm>
        </p:grpSpPr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4A0CC91-38A6-5127-E22F-6A2668B967DB}"/>
                </a:ext>
              </a:extLst>
            </p:cNvPr>
            <p:cNvSpPr/>
            <p:nvPr/>
          </p:nvSpPr>
          <p:spPr>
            <a:xfrm>
              <a:off x="3949375" y="5481035"/>
              <a:ext cx="510747" cy="606692"/>
            </a:xfrm>
            <a:custGeom>
              <a:avLst/>
              <a:gdLst>
                <a:gd name="connsiteX0" fmla="*/ 291942 w 622578"/>
                <a:gd name="connsiteY0" fmla="*/ 17170 h 675538"/>
                <a:gd name="connsiteX1" fmla="*/ 48102 w 622578"/>
                <a:gd name="connsiteY1" fmla="*/ 187858 h 675538"/>
                <a:gd name="connsiteX2" fmla="*/ 23718 w 622578"/>
                <a:gd name="connsiteY2" fmla="*/ 517042 h 675538"/>
                <a:gd name="connsiteX3" fmla="*/ 316326 w 622578"/>
                <a:gd name="connsiteY3" fmla="*/ 675538 h 675538"/>
                <a:gd name="connsiteX4" fmla="*/ 535782 w 622578"/>
                <a:gd name="connsiteY4" fmla="*/ 517042 h 675538"/>
                <a:gd name="connsiteX5" fmla="*/ 621126 w 622578"/>
                <a:gd name="connsiteY5" fmla="*/ 224434 h 675538"/>
                <a:gd name="connsiteX6" fmla="*/ 474822 w 622578"/>
                <a:gd name="connsiteY6" fmla="*/ 29362 h 675538"/>
                <a:gd name="connsiteX7" fmla="*/ 291942 w 622578"/>
                <a:gd name="connsiteY7" fmla="*/ 17170 h 675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578" h="675538">
                  <a:moveTo>
                    <a:pt x="291942" y="17170"/>
                  </a:moveTo>
                  <a:cubicBezTo>
                    <a:pt x="220822" y="43586"/>
                    <a:pt x="92806" y="104546"/>
                    <a:pt x="48102" y="187858"/>
                  </a:cubicBezTo>
                  <a:cubicBezTo>
                    <a:pt x="3398" y="271170"/>
                    <a:pt x="-20986" y="435762"/>
                    <a:pt x="23718" y="517042"/>
                  </a:cubicBezTo>
                  <a:cubicBezTo>
                    <a:pt x="68422" y="598322"/>
                    <a:pt x="230982" y="675538"/>
                    <a:pt x="316326" y="675538"/>
                  </a:cubicBezTo>
                  <a:cubicBezTo>
                    <a:pt x="401670" y="675538"/>
                    <a:pt x="484982" y="592226"/>
                    <a:pt x="535782" y="517042"/>
                  </a:cubicBezTo>
                  <a:cubicBezTo>
                    <a:pt x="586582" y="441858"/>
                    <a:pt x="631286" y="305714"/>
                    <a:pt x="621126" y="224434"/>
                  </a:cubicBezTo>
                  <a:cubicBezTo>
                    <a:pt x="610966" y="143154"/>
                    <a:pt x="525622" y="63906"/>
                    <a:pt x="474822" y="29362"/>
                  </a:cubicBezTo>
                  <a:cubicBezTo>
                    <a:pt x="424022" y="-5182"/>
                    <a:pt x="363062" y="-9246"/>
                    <a:pt x="291942" y="17170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B467D12-6BE7-E671-E596-DEFA00E3322F}"/>
                </a:ext>
              </a:extLst>
            </p:cNvPr>
            <p:cNvSpPr txBox="1"/>
            <p:nvPr/>
          </p:nvSpPr>
          <p:spPr>
            <a:xfrm>
              <a:off x="3954546" y="5470176"/>
              <a:ext cx="793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6.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673457B-4B18-F416-A85E-A77DC6B6D524}"/>
              </a:ext>
            </a:extLst>
          </p:cNvPr>
          <p:cNvGrpSpPr/>
          <p:nvPr/>
        </p:nvGrpSpPr>
        <p:grpSpPr>
          <a:xfrm>
            <a:off x="3352624" y="7707405"/>
            <a:ext cx="959388" cy="783961"/>
            <a:chOff x="3949375" y="5444826"/>
            <a:chExt cx="827901" cy="707886"/>
          </a:xfrm>
        </p:grpSpPr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6D1C5699-2201-C8EF-BDFC-A38E26B831B2}"/>
                </a:ext>
              </a:extLst>
            </p:cNvPr>
            <p:cNvSpPr/>
            <p:nvPr/>
          </p:nvSpPr>
          <p:spPr>
            <a:xfrm>
              <a:off x="3949375" y="5481035"/>
              <a:ext cx="510747" cy="606692"/>
            </a:xfrm>
            <a:custGeom>
              <a:avLst/>
              <a:gdLst>
                <a:gd name="connsiteX0" fmla="*/ 291942 w 622578"/>
                <a:gd name="connsiteY0" fmla="*/ 17170 h 675538"/>
                <a:gd name="connsiteX1" fmla="*/ 48102 w 622578"/>
                <a:gd name="connsiteY1" fmla="*/ 187858 h 675538"/>
                <a:gd name="connsiteX2" fmla="*/ 23718 w 622578"/>
                <a:gd name="connsiteY2" fmla="*/ 517042 h 675538"/>
                <a:gd name="connsiteX3" fmla="*/ 316326 w 622578"/>
                <a:gd name="connsiteY3" fmla="*/ 675538 h 675538"/>
                <a:gd name="connsiteX4" fmla="*/ 535782 w 622578"/>
                <a:gd name="connsiteY4" fmla="*/ 517042 h 675538"/>
                <a:gd name="connsiteX5" fmla="*/ 621126 w 622578"/>
                <a:gd name="connsiteY5" fmla="*/ 224434 h 675538"/>
                <a:gd name="connsiteX6" fmla="*/ 474822 w 622578"/>
                <a:gd name="connsiteY6" fmla="*/ 29362 h 675538"/>
                <a:gd name="connsiteX7" fmla="*/ 291942 w 622578"/>
                <a:gd name="connsiteY7" fmla="*/ 17170 h 675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578" h="675538">
                  <a:moveTo>
                    <a:pt x="291942" y="17170"/>
                  </a:moveTo>
                  <a:cubicBezTo>
                    <a:pt x="220822" y="43586"/>
                    <a:pt x="92806" y="104546"/>
                    <a:pt x="48102" y="187858"/>
                  </a:cubicBezTo>
                  <a:cubicBezTo>
                    <a:pt x="3398" y="271170"/>
                    <a:pt x="-20986" y="435762"/>
                    <a:pt x="23718" y="517042"/>
                  </a:cubicBezTo>
                  <a:cubicBezTo>
                    <a:pt x="68422" y="598322"/>
                    <a:pt x="230982" y="675538"/>
                    <a:pt x="316326" y="675538"/>
                  </a:cubicBezTo>
                  <a:cubicBezTo>
                    <a:pt x="401670" y="675538"/>
                    <a:pt x="484982" y="592226"/>
                    <a:pt x="535782" y="517042"/>
                  </a:cubicBezTo>
                  <a:cubicBezTo>
                    <a:pt x="586582" y="441858"/>
                    <a:pt x="631286" y="305714"/>
                    <a:pt x="621126" y="224434"/>
                  </a:cubicBezTo>
                  <a:cubicBezTo>
                    <a:pt x="610966" y="143154"/>
                    <a:pt x="525622" y="63906"/>
                    <a:pt x="474822" y="29362"/>
                  </a:cubicBezTo>
                  <a:cubicBezTo>
                    <a:pt x="424022" y="-5182"/>
                    <a:pt x="363062" y="-9246"/>
                    <a:pt x="291942" y="17170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7B4ADBF-EE71-9E22-FF33-52B8CDABA006}"/>
                </a:ext>
              </a:extLst>
            </p:cNvPr>
            <p:cNvSpPr txBox="1"/>
            <p:nvPr/>
          </p:nvSpPr>
          <p:spPr>
            <a:xfrm>
              <a:off x="3983358" y="5444826"/>
              <a:ext cx="793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7.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ED527A7-4A48-9BA8-2701-894F13E8AF4E}"/>
              </a:ext>
            </a:extLst>
          </p:cNvPr>
          <p:cNvGrpSpPr/>
          <p:nvPr/>
        </p:nvGrpSpPr>
        <p:grpSpPr>
          <a:xfrm>
            <a:off x="289292" y="8540802"/>
            <a:ext cx="1033587" cy="840094"/>
            <a:chOff x="3949375" y="5474799"/>
            <a:chExt cx="840954" cy="707886"/>
          </a:xfrm>
        </p:grpSpPr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9A7CA52C-B158-89C6-410F-BF6D0B9D8D7E}"/>
                </a:ext>
              </a:extLst>
            </p:cNvPr>
            <p:cNvSpPr/>
            <p:nvPr/>
          </p:nvSpPr>
          <p:spPr>
            <a:xfrm>
              <a:off x="3949375" y="5481035"/>
              <a:ext cx="510747" cy="606692"/>
            </a:xfrm>
            <a:custGeom>
              <a:avLst/>
              <a:gdLst>
                <a:gd name="connsiteX0" fmla="*/ 291942 w 622578"/>
                <a:gd name="connsiteY0" fmla="*/ 17170 h 675538"/>
                <a:gd name="connsiteX1" fmla="*/ 48102 w 622578"/>
                <a:gd name="connsiteY1" fmla="*/ 187858 h 675538"/>
                <a:gd name="connsiteX2" fmla="*/ 23718 w 622578"/>
                <a:gd name="connsiteY2" fmla="*/ 517042 h 675538"/>
                <a:gd name="connsiteX3" fmla="*/ 316326 w 622578"/>
                <a:gd name="connsiteY3" fmla="*/ 675538 h 675538"/>
                <a:gd name="connsiteX4" fmla="*/ 535782 w 622578"/>
                <a:gd name="connsiteY4" fmla="*/ 517042 h 675538"/>
                <a:gd name="connsiteX5" fmla="*/ 621126 w 622578"/>
                <a:gd name="connsiteY5" fmla="*/ 224434 h 675538"/>
                <a:gd name="connsiteX6" fmla="*/ 474822 w 622578"/>
                <a:gd name="connsiteY6" fmla="*/ 29362 h 675538"/>
                <a:gd name="connsiteX7" fmla="*/ 291942 w 622578"/>
                <a:gd name="connsiteY7" fmla="*/ 17170 h 675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578" h="675538">
                  <a:moveTo>
                    <a:pt x="291942" y="17170"/>
                  </a:moveTo>
                  <a:cubicBezTo>
                    <a:pt x="220822" y="43586"/>
                    <a:pt x="92806" y="104546"/>
                    <a:pt x="48102" y="187858"/>
                  </a:cubicBezTo>
                  <a:cubicBezTo>
                    <a:pt x="3398" y="271170"/>
                    <a:pt x="-20986" y="435762"/>
                    <a:pt x="23718" y="517042"/>
                  </a:cubicBezTo>
                  <a:cubicBezTo>
                    <a:pt x="68422" y="598322"/>
                    <a:pt x="230982" y="675538"/>
                    <a:pt x="316326" y="675538"/>
                  </a:cubicBezTo>
                  <a:cubicBezTo>
                    <a:pt x="401670" y="675538"/>
                    <a:pt x="484982" y="592226"/>
                    <a:pt x="535782" y="517042"/>
                  </a:cubicBezTo>
                  <a:cubicBezTo>
                    <a:pt x="586582" y="441858"/>
                    <a:pt x="631286" y="305714"/>
                    <a:pt x="621126" y="224434"/>
                  </a:cubicBezTo>
                  <a:cubicBezTo>
                    <a:pt x="610966" y="143154"/>
                    <a:pt x="525622" y="63906"/>
                    <a:pt x="474822" y="29362"/>
                  </a:cubicBezTo>
                  <a:cubicBezTo>
                    <a:pt x="424022" y="-5182"/>
                    <a:pt x="363062" y="-9246"/>
                    <a:pt x="291942" y="17170"/>
                  </a:cubicBezTo>
                  <a:close/>
                </a:path>
              </a:pathLst>
            </a:custGeom>
            <a:solidFill>
              <a:srgbClr val="D7F3F2"/>
            </a:solidFill>
            <a:ln>
              <a:solidFill>
                <a:srgbClr val="D7F3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9F616575-C905-D2D5-2DEC-2E24BBADC927}"/>
                </a:ext>
              </a:extLst>
            </p:cNvPr>
            <p:cNvSpPr txBox="1"/>
            <p:nvPr/>
          </p:nvSpPr>
          <p:spPr>
            <a:xfrm>
              <a:off x="3996411" y="5474799"/>
              <a:ext cx="793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32A49F"/>
                  </a:solidFill>
                  <a:latin typeface="Fredoka One" panose="02000000000000000000" pitchFamily="2" charset="0"/>
                </a:rPr>
                <a:t>8.</a:t>
              </a:r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C96C8A55-A2AE-8014-BE47-821B12793E5E}"/>
              </a:ext>
            </a:extLst>
          </p:cNvPr>
          <p:cNvSpPr txBox="1"/>
          <p:nvPr/>
        </p:nvSpPr>
        <p:spPr>
          <a:xfrm>
            <a:off x="876631" y="8614788"/>
            <a:ext cx="18043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latin typeface="Bahnschrift Light SemiCondensed" panose="020B0502040204020203" pitchFamily="34" charset="0"/>
              </a:rPr>
              <a:t>Dans les 15 jours suivants la réunion, je signe puis dépose le compte-rendu dans mon espace </a:t>
            </a:r>
            <a:r>
              <a:rPr lang="fr-FR" sz="14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ADUM.</a:t>
            </a:r>
            <a:endParaRPr lang="fr-FR" sz="1400" b="1" dirty="0">
              <a:latin typeface="Bahnschrift Light SemiCondensed" panose="020B0502040204020203" pitchFamily="34" charset="0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2A114954-9755-A5E5-077C-CDB9BB369E1D}"/>
              </a:ext>
            </a:extLst>
          </p:cNvPr>
          <p:cNvSpPr/>
          <p:nvPr/>
        </p:nvSpPr>
        <p:spPr>
          <a:xfrm rot="429431" flipV="1">
            <a:off x="1892823" y="5913603"/>
            <a:ext cx="1487557" cy="873510"/>
          </a:xfrm>
          <a:custGeom>
            <a:avLst/>
            <a:gdLst>
              <a:gd name="connsiteX0" fmla="*/ 3387255 w 3387255"/>
              <a:gd name="connsiteY0" fmla="*/ 230588 h 604299"/>
              <a:gd name="connsiteX1" fmla="*/ 3355450 w 3387255"/>
              <a:gd name="connsiteY1" fmla="*/ 270344 h 604299"/>
              <a:gd name="connsiteX2" fmla="*/ 2973788 w 3387255"/>
              <a:gd name="connsiteY2" fmla="*/ 341906 h 604299"/>
              <a:gd name="connsiteX3" fmla="*/ 2282024 w 3387255"/>
              <a:gd name="connsiteY3" fmla="*/ 326003 h 604299"/>
              <a:gd name="connsiteX4" fmla="*/ 1701579 w 3387255"/>
              <a:gd name="connsiteY4" fmla="*/ 159026 h 604299"/>
              <a:gd name="connsiteX5" fmla="*/ 1311965 w 3387255"/>
              <a:gd name="connsiteY5" fmla="*/ 71561 h 604299"/>
              <a:gd name="connsiteX6" fmla="*/ 1105231 w 3387255"/>
              <a:gd name="connsiteY6" fmla="*/ 7951 h 604299"/>
              <a:gd name="connsiteX7" fmla="*/ 866692 w 3387255"/>
              <a:gd name="connsiteY7" fmla="*/ 0 h 604299"/>
              <a:gd name="connsiteX8" fmla="*/ 691763 w 3387255"/>
              <a:gd name="connsiteY8" fmla="*/ 7951 h 604299"/>
              <a:gd name="connsiteX9" fmla="*/ 413468 w 3387255"/>
              <a:gd name="connsiteY9" fmla="*/ 87464 h 604299"/>
              <a:gd name="connsiteX10" fmla="*/ 262393 w 3387255"/>
              <a:gd name="connsiteY10" fmla="*/ 206734 h 604299"/>
              <a:gd name="connsiteX11" fmla="*/ 127221 w 3387255"/>
              <a:gd name="connsiteY11" fmla="*/ 302149 h 604299"/>
              <a:gd name="connsiteX12" fmla="*/ 87464 w 3387255"/>
              <a:gd name="connsiteY12" fmla="*/ 333954 h 604299"/>
              <a:gd name="connsiteX13" fmla="*/ 55659 w 3387255"/>
              <a:gd name="connsiteY13" fmla="*/ 381662 h 604299"/>
              <a:gd name="connsiteX14" fmla="*/ 31805 w 3387255"/>
              <a:gd name="connsiteY14" fmla="*/ 461175 h 604299"/>
              <a:gd name="connsiteX15" fmla="*/ 23854 w 3387255"/>
              <a:gd name="connsiteY15" fmla="*/ 485029 h 604299"/>
              <a:gd name="connsiteX16" fmla="*/ 7951 w 3387255"/>
              <a:gd name="connsiteY16" fmla="*/ 508883 h 604299"/>
              <a:gd name="connsiteX17" fmla="*/ 0 w 3387255"/>
              <a:gd name="connsiteY17" fmla="*/ 604299 h 604299"/>
              <a:gd name="connsiteX0" fmla="*/ 3387255 w 3426730"/>
              <a:gd name="connsiteY0" fmla="*/ 230588 h 604299"/>
              <a:gd name="connsiteX1" fmla="*/ 3355450 w 3426730"/>
              <a:gd name="connsiteY1" fmla="*/ 270344 h 604299"/>
              <a:gd name="connsiteX2" fmla="*/ 2513257 w 3426730"/>
              <a:gd name="connsiteY2" fmla="*/ 551373 h 604299"/>
              <a:gd name="connsiteX3" fmla="*/ 2282024 w 3426730"/>
              <a:gd name="connsiteY3" fmla="*/ 326003 h 604299"/>
              <a:gd name="connsiteX4" fmla="*/ 1701579 w 3426730"/>
              <a:gd name="connsiteY4" fmla="*/ 159026 h 604299"/>
              <a:gd name="connsiteX5" fmla="*/ 1311965 w 3426730"/>
              <a:gd name="connsiteY5" fmla="*/ 71561 h 604299"/>
              <a:gd name="connsiteX6" fmla="*/ 1105231 w 3426730"/>
              <a:gd name="connsiteY6" fmla="*/ 7951 h 604299"/>
              <a:gd name="connsiteX7" fmla="*/ 866692 w 3426730"/>
              <a:gd name="connsiteY7" fmla="*/ 0 h 604299"/>
              <a:gd name="connsiteX8" fmla="*/ 691763 w 3426730"/>
              <a:gd name="connsiteY8" fmla="*/ 7951 h 604299"/>
              <a:gd name="connsiteX9" fmla="*/ 413468 w 3426730"/>
              <a:gd name="connsiteY9" fmla="*/ 87464 h 604299"/>
              <a:gd name="connsiteX10" fmla="*/ 262393 w 3426730"/>
              <a:gd name="connsiteY10" fmla="*/ 206734 h 604299"/>
              <a:gd name="connsiteX11" fmla="*/ 127221 w 3426730"/>
              <a:gd name="connsiteY11" fmla="*/ 302149 h 604299"/>
              <a:gd name="connsiteX12" fmla="*/ 87464 w 3426730"/>
              <a:gd name="connsiteY12" fmla="*/ 333954 h 604299"/>
              <a:gd name="connsiteX13" fmla="*/ 55659 w 3426730"/>
              <a:gd name="connsiteY13" fmla="*/ 381662 h 604299"/>
              <a:gd name="connsiteX14" fmla="*/ 31805 w 3426730"/>
              <a:gd name="connsiteY14" fmla="*/ 461175 h 604299"/>
              <a:gd name="connsiteX15" fmla="*/ 23854 w 3426730"/>
              <a:gd name="connsiteY15" fmla="*/ 485029 h 604299"/>
              <a:gd name="connsiteX16" fmla="*/ 7951 w 3426730"/>
              <a:gd name="connsiteY16" fmla="*/ 508883 h 604299"/>
              <a:gd name="connsiteX17" fmla="*/ 0 w 3426730"/>
              <a:gd name="connsiteY17" fmla="*/ 604299 h 604299"/>
              <a:gd name="connsiteX0" fmla="*/ 3387255 w 3387255"/>
              <a:gd name="connsiteY0" fmla="*/ 230588 h 652750"/>
              <a:gd name="connsiteX1" fmla="*/ 2985457 w 3387255"/>
              <a:gd name="connsiteY1" fmla="*/ 635905 h 652750"/>
              <a:gd name="connsiteX2" fmla="*/ 2513257 w 3387255"/>
              <a:gd name="connsiteY2" fmla="*/ 551373 h 652750"/>
              <a:gd name="connsiteX3" fmla="*/ 2282024 w 3387255"/>
              <a:gd name="connsiteY3" fmla="*/ 326003 h 652750"/>
              <a:gd name="connsiteX4" fmla="*/ 1701579 w 3387255"/>
              <a:gd name="connsiteY4" fmla="*/ 159026 h 652750"/>
              <a:gd name="connsiteX5" fmla="*/ 1311965 w 3387255"/>
              <a:gd name="connsiteY5" fmla="*/ 71561 h 652750"/>
              <a:gd name="connsiteX6" fmla="*/ 1105231 w 3387255"/>
              <a:gd name="connsiteY6" fmla="*/ 7951 h 652750"/>
              <a:gd name="connsiteX7" fmla="*/ 866692 w 3387255"/>
              <a:gd name="connsiteY7" fmla="*/ 0 h 652750"/>
              <a:gd name="connsiteX8" fmla="*/ 691763 w 3387255"/>
              <a:gd name="connsiteY8" fmla="*/ 7951 h 652750"/>
              <a:gd name="connsiteX9" fmla="*/ 413468 w 3387255"/>
              <a:gd name="connsiteY9" fmla="*/ 87464 h 652750"/>
              <a:gd name="connsiteX10" fmla="*/ 262393 w 3387255"/>
              <a:gd name="connsiteY10" fmla="*/ 206734 h 652750"/>
              <a:gd name="connsiteX11" fmla="*/ 127221 w 3387255"/>
              <a:gd name="connsiteY11" fmla="*/ 302149 h 652750"/>
              <a:gd name="connsiteX12" fmla="*/ 87464 w 3387255"/>
              <a:gd name="connsiteY12" fmla="*/ 333954 h 652750"/>
              <a:gd name="connsiteX13" fmla="*/ 55659 w 3387255"/>
              <a:gd name="connsiteY13" fmla="*/ 381662 h 652750"/>
              <a:gd name="connsiteX14" fmla="*/ 31805 w 3387255"/>
              <a:gd name="connsiteY14" fmla="*/ 461175 h 652750"/>
              <a:gd name="connsiteX15" fmla="*/ 23854 w 3387255"/>
              <a:gd name="connsiteY15" fmla="*/ 485029 h 652750"/>
              <a:gd name="connsiteX16" fmla="*/ 7951 w 3387255"/>
              <a:gd name="connsiteY16" fmla="*/ 508883 h 652750"/>
              <a:gd name="connsiteX17" fmla="*/ 0 w 3387255"/>
              <a:gd name="connsiteY17" fmla="*/ 604299 h 652750"/>
              <a:gd name="connsiteX0" fmla="*/ 3451100 w 3451100"/>
              <a:gd name="connsiteY0" fmla="*/ 626730 h 642058"/>
              <a:gd name="connsiteX1" fmla="*/ 2985457 w 3451100"/>
              <a:gd name="connsiteY1" fmla="*/ 635905 h 642058"/>
              <a:gd name="connsiteX2" fmla="*/ 2513257 w 3451100"/>
              <a:gd name="connsiteY2" fmla="*/ 551373 h 642058"/>
              <a:gd name="connsiteX3" fmla="*/ 2282024 w 3451100"/>
              <a:gd name="connsiteY3" fmla="*/ 326003 h 642058"/>
              <a:gd name="connsiteX4" fmla="*/ 1701579 w 3451100"/>
              <a:gd name="connsiteY4" fmla="*/ 159026 h 642058"/>
              <a:gd name="connsiteX5" fmla="*/ 1311965 w 3451100"/>
              <a:gd name="connsiteY5" fmla="*/ 71561 h 642058"/>
              <a:gd name="connsiteX6" fmla="*/ 1105231 w 3451100"/>
              <a:gd name="connsiteY6" fmla="*/ 7951 h 642058"/>
              <a:gd name="connsiteX7" fmla="*/ 866692 w 3451100"/>
              <a:gd name="connsiteY7" fmla="*/ 0 h 642058"/>
              <a:gd name="connsiteX8" fmla="*/ 691763 w 3451100"/>
              <a:gd name="connsiteY8" fmla="*/ 7951 h 642058"/>
              <a:gd name="connsiteX9" fmla="*/ 413468 w 3451100"/>
              <a:gd name="connsiteY9" fmla="*/ 87464 h 642058"/>
              <a:gd name="connsiteX10" fmla="*/ 262393 w 3451100"/>
              <a:gd name="connsiteY10" fmla="*/ 206734 h 642058"/>
              <a:gd name="connsiteX11" fmla="*/ 127221 w 3451100"/>
              <a:gd name="connsiteY11" fmla="*/ 302149 h 642058"/>
              <a:gd name="connsiteX12" fmla="*/ 87464 w 3451100"/>
              <a:gd name="connsiteY12" fmla="*/ 333954 h 642058"/>
              <a:gd name="connsiteX13" fmla="*/ 55659 w 3451100"/>
              <a:gd name="connsiteY13" fmla="*/ 381662 h 642058"/>
              <a:gd name="connsiteX14" fmla="*/ 31805 w 3451100"/>
              <a:gd name="connsiteY14" fmla="*/ 461175 h 642058"/>
              <a:gd name="connsiteX15" fmla="*/ 23854 w 3451100"/>
              <a:gd name="connsiteY15" fmla="*/ 485029 h 642058"/>
              <a:gd name="connsiteX16" fmla="*/ 7951 w 3451100"/>
              <a:gd name="connsiteY16" fmla="*/ 508883 h 642058"/>
              <a:gd name="connsiteX17" fmla="*/ 0 w 3451100"/>
              <a:gd name="connsiteY17" fmla="*/ 604299 h 642058"/>
              <a:gd name="connsiteX0" fmla="*/ 3443401 w 3443401"/>
              <a:gd name="connsiteY0" fmla="*/ 626730 h 1030938"/>
              <a:gd name="connsiteX1" fmla="*/ 2977758 w 3443401"/>
              <a:gd name="connsiteY1" fmla="*/ 635905 h 1030938"/>
              <a:gd name="connsiteX2" fmla="*/ 2505558 w 3443401"/>
              <a:gd name="connsiteY2" fmla="*/ 551373 h 1030938"/>
              <a:gd name="connsiteX3" fmla="*/ 2274325 w 3443401"/>
              <a:gd name="connsiteY3" fmla="*/ 326003 h 1030938"/>
              <a:gd name="connsiteX4" fmla="*/ 1693880 w 3443401"/>
              <a:gd name="connsiteY4" fmla="*/ 159026 h 1030938"/>
              <a:gd name="connsiteX5" fmla="*/ 1304266 w 3443401"/>
              <a:gd name="connsiteY5" fmla="*/ 71561 h 1030938"/>
              <a:gd name="connsiteX6" fmla="*/ 1097532 w 3443401"/>
              <a:gd name="connsiteY6" fmla="*/ 7951 h 1030938"/>
              <a:gd name="connsiteX7" fmla="*/ 858993 w 3443401"/>
              <a:gd name="connsiteY7" fmla="*/ 0 h 1030938"/>
              <a:gd name="connsiteX8" fmla="*/ 684064 w 3443401"/>
              <a:gd name="connsiteY8" fmla="*/ 7951 h 1030938"/>
              <a:gd name="connsiteX9" fmla="*/ 405769 w 3443401"/>
              <a:gd name="connsiteY9" fmla="*/ 87464 h 1030938"/>
              <a:gd name="connsiteX10" fmla="*/ 254694 w 3443401"/>
              <a:gd name="connsiteY10" fmla="*/ 206734 h 1030938"/>
              <a:gd name="connsiteX11" fmla="*/ 119522 w 3443401"/>
              <a:gd name="connsiteY11" fmla="*/ 302149 h 1030938"/>
              <a:gd name="connsiteX12" fmla="*/ 79765 w 3443401"/>
              <a:gd name="connsiteY12" fmla="*/ 333954 h 1030938"/>
              <a:gd name="connsiteX13" fmla="*/ 47960 w 3443401"/>
              <a:gd name="connsiteY13" fmla="*/ 381662 h 1030938"/>
              <a:gd name="connsiteX14" fmla="*/ 24106 w 3443401"/>
              <a:gd name="connsiteY14" fmla="*/ 461175 h 1030938"/>
              <a:gd name="connsiteX15" fmla="*/ 16155 w 3443401"/>
              <a:gd name="connsiteY15" fmla="*/ 485029 h 1030938"/>
              <a:gd name="connsiteX16" fmla="*/ 252 w 3443401"/>
              <a:gd name="connsiteY16" fmla="*/ 508883 h 1030938"/>
              <a:gd name="connsiteX17" fmla="*/ 103613 w 3443401"/>
              <a:gd name="connsiteY17" fmla="*/ 1030938 h 1030938"/>
              <a:gd name="connsiteX0" fmla="*/ 3443401 w 3443401"/>
              <a:gd name="connsiteY0" fmla="*/ 626730 h 1030938"/>
              <a:gd name="connsiteX1" fmla="*/ 2977758 w 3443401"/>
              <a:gd name="connsiteY1" fmla="*/ 635905 h 1030938"/>
              <a:gd name="connsiteX2" fmla="*/ 2505558 w 3443401"/>
              <a:gd name="connsiteY2" fmla="*/ 551373 h 1030938"/>
              <a:gd name="connsiteX3" fmla="*/ 2274325 w 3443401"/>
              <a:gd name="connsiteY3" fmla="*/ 326003 h 1030938"/>
              <a:gd name="connsiteX4" fmla="*/ 1693880 w 3443401"/>
              <a:gd name="connsiteY4" fmla="*/ 159026 h 1030938"/>
              <a:gd name="connsiteX5" fmla="*/ 1304266 w 3443401"/>
              <a:gd name="connsiteY5" fmla="*/ 71561 h 1030938"/>
              <a:gd name="connsiteX6" fmla="*/ 1097532 w 3443401"/>
              <a:gd name="connsiteY6" fmla="*/ 7951 h 1030938"/>
              <a:gd name="connsiteX7" fmla="*/ 858993 w 3443401"/>
              <a:gd name="connsiteY7" fmla="*/ 0 h 1030938"/>
              <a:gd name="connsiteX8" fmla="*/ 684064 w 3443401"/>
              <a:gd name="connsiteY8" fmla="*/ 7951 h 1030938"/>
              <a:gd name="connsiteX9" fmla="*/ 405769 w 3443401"/>
              <a:gd name="connsiteY9" fmla="*/ 87464 h 1030938"/>
              <a:gd name="connsiteX10" fmla="*/ 891764 w 3443401"/>
              <a:gd name="connsiteY10" fmla="*/ 342583 h 1030938"/>
              <a:gd name="connsiteX11" fmla="*/ 119522 w 3443401"/>
              <a:gd name="connsiteY11" fmla="*/ 302149 h 1030938"/>
              <a:gd name="connsiteX12" fmla="*/ 79765 w 3443401"/>
              <a:gd name="connsiteY12" fmla="*/ 333954 h 1030938"/>
              <a:gd name="connsiteX13" fmla="*/ 47960 w 3443401"/>
              <a:gd name="connsiteY13" fmla="*/ 381662 h 1030938"/>
              <a:gd name="connsiteX14" fmla="*/ 24106 w 3443401"/>
              <a:gd name="connsiteY14" fmla="*/ 461175 h 1030938"/>
              <a:gd name="connsiteX15" fmla="*/ 16155 w 3443401"/>
              <a:gd name="connsiteY15" fmla="*/ 485029 h 1030938"/>
              <a:gd name="connsiteX16" fmla="*/ 252 w 3443401"/>
              <a:gd name="connsiteY16" fmla="*/ 508883 h 1030938"/>
              <a:gd name="connsiteX17" fmla="*/ 103613 w 3443401"/>
              <a:gd name="connsiteY17" fmla="*/ 1030938 h 1030938"/>
              <a:gd name="connsiteX0" fmla="*/ 3443401 w 3443401"/>
              <a:gd name="connsiteY0" fmla="*/ 643342 h 1047550"/>
              <a:gd name="connsiteX1" fmla="*/ 2977758 w 3443401"/>
              <a:gd name="connsiteY1" fmla="*/ 652517 h 1047550"/>
              <a:gd name="connsiteX2" fmla="*/ 2505558 w 3443401"/>
              <a:gd name="connsiteY2" fmla="*/ 567985 h 1047550"/>
              <a:gd name="connsiteX3" fmla="*/ 2274325 w 3443401"/>
              <a:gd name="connsiteY3" fmla="*/ 342615 h 1047550"/>
              <a:gd name="connsiteX4" fmla="*/ 1693880 w 3443401"/>
              <a:gd name="connsiteY4" fmla="*/ 175638 h 1047550"/>
              <a:gd name="connsiteX5" fmla="*/ 1304266 w 3443401"/>
              <a:gd name="connsiteY5" fmla="*/ 88173 h 1047550"/>
              <a:gd name="connsiteX6" fmla="*/ 1097532 w 3443401"/>
              <a:gd name="connsiteY6" fmla="*/ 24563 h 1047550"/>
              <a:gd name="connsiteX7" fmla="*/ 858993 w 3443401"/>
              <a:gd name="connsiteY7" fmla="*/ 16612 h 1047550"/>
              <a:gd name="connsiteX8" fmla="*/ 684064 w 3443401"/>
              <a:gd name="connsiteY8" fmla="*/ 24563 h 1047550"/>
              <a:gd name="connsiteX9" fmla="*/ 1535015 w 3443401"/>
              <a:gd name="connsiteY9" fmla="*/ 326830 h 1047550"/>
              <a:gd name="connsiteX10" fmla="*/ 891764 w 3443401"/>
              <a:gd name="connsiteY10" fmla="*/ 359195 h 1047550"/>
              <a:gd name="connsiteX11" fmla="*/ 119522 w 3443401"/>
              <a:gd name="connsiteY11" fmla="*/ 318761 h 1047550"/>
              <a:gd name="connsiteX12" fmla="*/ 79765 w 3443401"/>
              <a:gd name="connsiteY12" fmla="*/ 350566 h 1047550"/>
              <a:gd name="connsiteX13" fmla="*/ 47960 w 3443401"/>
              <a:gd name="connsiteY13" fmla="*/ 398274 h 1047550"/>
              <a:gd name="connsiteX14" fmla="*/ 24106 w 3443401"/>
              <a:gd name="connsiteY14" fmla="*/ 477787 h 1047550"/>
              <a:gd name="connsiteX15" fmla="*/ 16155 w 3443401"/>
              <a:gd name="connsiteY15" fmla="*/ 501641 h 1047550"/>
              <a:gd name="connsiteX16" fmla="*/ 252 w 3443401"/>
              <a:gd name="connsiteY16" fmla="*/ 525495 h 1047550"/>
              <a:gd name="connsiteX17" fmla="*/ 103613 w 3443401"/>
              <a:gd name="connsiteY17" fmla="*/ 1047550 h 1047550"/>
              <a:gd name="connsiteX0" fmla="*/ 3443401 w 3443401"/>
              <a:gd name="connsiteY0" fmla="*/ 645535 h 1049743"/>
              <a:gd name="connsiteX1" fmla="*/ 2977758 w 3443401"/>
              <a:gd name="connsiteY1" fmla="*/ 654710 h 1049743"/>
              <a:gd name="connsiteX2" fmla="*/ 2505558 w 3443401"/>
              <a:gd name="connsiteY2" fmla="*/ 570178 h 1049743"/>
              <a:gd name="connsiteX3" fmla="*/ 2274325 w 3443401"/>
              <a:gd name="connsiteY3" fmla="*/ 344808 h 1049743"/>
              <a:gd name="connsiteX4" fmla="*/ 1693880 w 3443401"/>
              <a:gd name="connsiteY4" fmla="*/ 177831 h 1049743"/>
              <a:gd name="connsiteX5" fmla="*/ 1304266 w 3443401"/>
              <a:gd name="connsiteY5" fmla="*/ 90366 h 1049743"/>
              <a:gd name="connsiteX6" fmla="*/ 1097532 w 3443401"/>
              <a:gd name="connsiteY6" fmla="*/ 26756 h 1049743"/>
              <a:gd name="connsiteX7" fmla="*/ 858993 w 3443401"/>
              <a:gd name="connsiteY7" fmla="*/ 18805 h 1049743"/>
              <a:gd name="connsiteX8" fmla="*/ 684064 w 3443401"/>
              <a:gd name="connsiteY8" fmla="*/ 26756 h 1049743"/>
              <a:gd name="connsiteX9" fmla="*/ 884108 w 3443401"/>
              <a:gd name="connsiteY9" fmla="*/ 358780 h 1049743"/>
              <a:gd name="connsiteX10" fmla="*/ 891764 w 3443401"/>
              <a:gd name="connsiteY10" fmla="*/ 361388 h 1049743"/>
              <a:gd name="connsiteX11" fmla="*/ 119522 w 3443401"/>
              <a:gd name="connsiteY11" fmla="*/ 320954 h 1049743"/>
              <a:gd name="connsiteX12" fmla="*/ 79765 w 3443401"/>
              <a:gd name="connsiteY12" fmla="*/ 352759 h 1049743"/>
              <a:gd name="connsiteX13" fmla="*/ 47960 w 3443401"/>
              <a:gd name="connsiteY13" fmla="*/ 400467 h 1049743"/>
              <a:gd name="connsiteX14" fmla="*/ 24106 w 3443401"/>
              <a:gd name="connsiteY14" fmla="*/ 479980 h 1049743"/>
              <a:gd name="connsiteX15" fmla="*/ 16155 w 3443401"/>
              <a:gd name="connsiteY15" fmla="*/ 503834 h 1049743"/>
              <a:gd name="connsiteX16" fmla="*/ 252 w 3443401"/>
              <a:gd name="connsiteY16" fmla="*/ 527688 h 1049743"/>
              <a:gd name="connsiteX17" fmla="*/ 103613 w 3443401"/>
              <a:gd name="connsiteY17" fmla="*/ 1049743 h 1049743"/>
              <a:gd name="connsiteX0" fmla="*/ 3443401 w 3443401"/>
              <a:gd name="connsiteY0" fmla="*/ 626730 h 1030938"/>
              <a:gd name="connsiteX1" fmla="*/ 2977758 w 3443401"/>
              <a:gd name="connsiteY1" fmla="*/ 635905 h 1030938"/>
              <a:gd name="connsiteX2" fmla="*/ 2505558 w 3443401"/>
              <a:gd name="connsiteY2" fmla="*/ 551373 h 1030938"/>
              <a:gd name="connsiteX3" fmla="*/ 2274325 w 3443401"/>
              <a:gd name="connsiteY3" fmla="*/ 326003 h 1030938"/>
              <a:gd name="connsiteX4" fmla="*/ 1693880 w 3443401"/>
              <a:gd name="connsiteY4" fmla="*/ 159026 h 1030938"/>
              <a:gd name="connsiteX5" fmla="*/ 1304266 w 3443401"/>
              <a:gd name="connsiteY5" fmla="*/ 71561 h 1030938"/>
              <a:gd name="connsiteX6" fmla="*/ 1097532 w 3443401"/>
              <a:gd name="connsiteY6" fmla="*/ 7951 h 1030938"/>
              <a:gd name="connsiteX7" fmla="*/ 858993 w 3443401"/>
              <a:gd name="connsiteY7" fmla="*/ 0 h 1030938"/>
              <a:gd name="connsiteX8" fmla="*/ 1446701 w 3443401"/>
              <a:gd name="connsiteY8" fmla="*/ 383576 h 1030938"/>
              <a:gd name="connsiteX9" fmla="*/ 884108 w 3443401"/>
              <a:gd name="connsiteY9" fmla="*/ 339975 h 1030938"/>
              <a:gd name="connsiteX10" fmla="*/ 891764 w 3443401"/>
              <a:gd name="connsiteY10" fmla="*/ 342583 h 1030938"/>
              <a:gd name="connsiteX11" fmla="*/ 119522 w 3443401"/>
              <a:gd name="connsiteY11" fmla="*/ 302149 h 1030938"/>
              <a:gd name="connsiteX12" fmla="*/ 79765 w 3443401"/>
              <a:gd name="connsiteY12" fmla="*/ 333954 h 1030938"/>
              <a:gd name="connsiteX13" fmla="*/ 47960 w 3443401"/>
              <a:gd name="connsiteY13" fmla="*/ 381662 h 1030938"/>
              <a:gd name="connsiteX14" fmla="*/ 24106 w 3443401"/>
              <a:gd name="connsiteY14" fmla="*/ 461175 h 1030938"/>
              <a:gd name="connsiteX15" fmla="*/ 16155 w 3443401"/>
              <a:gd name="connsiteY15" fmla="*/ 485029 h 1030938"/>
              <a:gd name="connsiteX16" fmla="*/ 252 w 3443401"/>
              <a:gd name="connsiteY16" fmla="*/ 508883 h 1030938"/>
              <a:gd name="connsiteX17" fmla="*/ 103613 w 3443401"/>
              <a:gd name="connsiteY17" fmla="*/ 1030938 h 1030938"/>
              <a:gd name="connsiteX0" fmla="*/ 3443401 w 3443401"/>
              <a:gd name="connsiteY0" fmla="*/ 648595 h 1052803"/>
              <a:gd name="connsiteX1" fmla="*/ 2977758 w 3443401"/>
              <a:gd name="connsiteY1" fmla="*/ 657770 h 1052803"/>
              <a:gd name="connsiteX2" fmla="*/ 2505558 w 3443401"/>
              <a:gd name="connsiteY2" fmla="*/ 573238 h 1052803"/>
              <a:gd name="connsiteX3" fmla="*/ 2274325 w 3443401"/>
              <a:gd name="connsiteY3" fmla="*/ 347868 h 1052803"/>
              <a:gd name="connsiteX4" fmla="*/ 1693880 w 3443401"/>
              <a:gd name="connsiteY4" fmla="*/ 180891 h 1052803"/>
              <a:gd name="connsiteX5" fmla="*/ 1304266 w 3443401"/>
              <a:gd name="connsiteY5" fmla="*/ 93426 h 1052803"/>
              <a:gd name="connsiteX6" fmla="*/ 1097532 w 3443401"/>
              <a:gd name="connsiteY6" fmla="*/ 29816 h 1052803"/>
              <a:gd name="connsiteX7" fmla="*/ 2083589 w 3443401"/>
              <a:gd name="connsiteY7" fmla="*/ 623185 h 1052803"/>
              <a:gd name="connsiteX8" fmla="*/ 1446701 w 3443401"/>
              <a:gd name="connsiteY8" fmla="*/ 405441 h 1052803"/>
              <a:gd name="connsiteX9" fmla="*/ 884108 w 3443401"/>
              <a:gd name="connsiteY9" fmla="*/ 361840 h 1052803"/>
              <a:gd name="connsiteX10" fmla="*/ 891764 w 3443401"/>
              <a:gd name="connsiteY10" fmla="*/ 364448 h 1052803"/>
              <a:gd name="connsiteX11" fmla="*/ 119522 w 3443401"/>
              <a:gd name="connsiteY11" fmla="*/ 324014 h 1052803"/>
              <a:gd name="connsiteX12" fmla="*/ 79765 w 3443401"/>
              <a:gd name="connsiteY12" fmla="*/ 355819 h 1052803"/>
              <a:gd name="connsiteX13" fmla="*/ 47960 w 3443401"/>
              <a:gd name="connsiteY13" fmla="*/ 403527 h 1052803"/>
              <a:gd name="connsiteX14" fmla="*/ 24106 w 3443401"/>
              <a:gd name="connsiteY14" fmla="*/ 483040 h 1052803"/>
              <a:gd name="connsiteX15" fmla="*/ 16155 w 3443401"/>
              <a:gd name="connsiteY15" fmla="*/ 506894 h 1052803"/>
              <a:gd name="connsiteX16" fmla="*/ 252 w 3443401"/>
              <a:gd name="connsiteY16" fmla="*/ 530748 h 1052803"/>
              <a:gd name="connsiteX17" fmla="*/ 103613 w 3443401"/>
              <a:gd name="connsiteY17" fmla="*/ 1052803 h 1052803"/>
              <a:gd name="connsiteX0" fmla="*/ 3443401 w 3443401"/>
              <a:gd name="connsiteY0" fmla="*/ 648595 h 1052803"/>
              <a:gd name="connsiteX1" fmla="*/ 2977758 w 3443401"/>
              <a:gd name="connsiteY1" fmla="*/ 657770 h 1052803"/>
              <a:gd name="connsiteX2" fmla="*/ 2505558 w 3443401"/>
              <a:gd name="connsiteY2" fmla="*/ 573238 h 1052803"/>
              <a:gd name="connsiteX3" fmla="*/ 2274325 w 3443401"/>
              <a:gd name="connsiteY3" fmla="*/ 347868 h 1052803"/>
              <a:gd name="connsiteX4" fmla="*/ 1693880 w 3443401"/>
              <a:gd name="connsiteY4" fmla="*/ 180891 h 1052803"/>
              <a:gd name="connsiteX5" fmla="*/ 1304266 w 3443401"/>
              <a:gd name="connsiteY5" fmla="*/ 93426 h 1052803"/>
              <a:gd name="connsiteX6" fmla="*/ 1097532 w 3443401"/>
              <a:gd name="connsiteY6" fmla="*/ 29816 h 1052803"/>
              <a:gd name="connsiteX7" fmla="*/ 2083589 w 3443401"/>
              <a:gd name="connsiteY7" fmla="*/ 623185 h 1052803"/>
              <a:gd name="connsiteX8" fmla="*/ 1334271 w 3443401"/>
              <a:gd name="connsiteY8" fmla="*/ 717695 h 1052803"/>
              <a:gd name="connsiteX9" fmla="*/ 884108 w 3443401"/>
              <a:gd name="connsiteY9" fmla="*/ 361840 h 1052803"/>
              <a:gd name="connsiteX10" fmla="*/ 891764 w 3443401"/>
              <a:gd name="connsiteY10" fmla="*/ 364448 h 1052803"/>
              <a:gd name="connsiteX11" fmla="*/ 119522 w 3443401"/>
              <a:gd name="connsiteY11" fmla="*/ 324014 h 1052803"/>
              <a:gd name="connsiteX12" fmla="*/ 79765 w 3443401"/>
              <a:gd name="connsiteY12" fmla="*/ 355819 h 1052803"/>
              <a:gd name="connsiteX13" fmla="*/ 47960 w 3443401"/>
              <a:gd name="connsiteY13" fmla="*/ 403527 h 1052803"/>
              <a:gd name="connsiteX14" fmla="*/ 24106 w 3443401"/>
              <a:gd name="connsiteY14" fmla="*/ 483040 h 1052803"/>
              <a:gd name="connsiteX15" fmla="*/ 16155 w 3443401"/>
              <a:gd name="connsiteY15" fmla="*/ 506894 h 1052803"/>
              <a:gd name="connsiteX16" fmla="*/ 252 w 3443401"/>
              <a:gd name="connsiteY16" fmla="*/ 530748 h 1052803"/>
              <a:gd name="connsiteX17" fmla="*/ 103613 w 3443401"/>
              <a:gd name="connsiteY17" fmla="*/ 1052803 h 1052803"/>
              <a:gd name="connsiteX0" fmla="*/ 3443401 w 3443401"/>
              <a:gd name="connsiteY0" fmla="*/ 648595 h 1052803"/>
              <a:gd name="connsiteX1" fmla="*/ 2977758 w 3443401"/>
              <a:gd name="connsiteY1" fmla="*/ 657770 h 1052803"/>
              <a:gd name="connsiteX2" fmla="*/ 2505558 w 3443401"/>
              <a:gd name="connsiteY2" fmla="*/ 573238 h 1052803"/>
              <a:gd name="connsiteX3" fmla="*/ 2274325 w 3443401"/>
              <a:gd name="connsiteY3" fmla="*/ 347868 h 1052803"/>
              <a:gd name="connsiteX4" fmla="*/ 1693880 w 3443401"/>
              <a:gd name="connsiteY4" fmla="*/ 180891 h 1052803"/>
              <a:gd name="connsiteX5" fmla="*/ 1304266 w 3443401"/>
              <a:gd name="connsiteY5" fmla="*/ 93426 h 1052803"/>
              <a:gd name="connsiteX6" fmla="*/ 1097532 w 3443401"/>
              <a:gd name="connsiteY6" fmla="*/ 29816 h 1052803"/>
              <a:gd name="connsiteX7" fmla="*/ 2083589 w 3443401"/>
              <a:gd name="connsiteY7" fmla="*/ 623185 h 1052803"/>
              <a:gd name="connsiteX8" fmla="*/ 1334271 w 3443401"/>
              <a:gd name="connsiteY8" fmla="*/ 717695 h 1052803"/>
              <a:gd name="connsiteX9" fmla="*/ 884108 w 3443401"/>
              <a:gd name="connsiteY9" fmla="*/ 361840 h 1052803"/>
              <a:gd name="connsiteX10" fmla="*/ 765600 w 3443401"/>
              <a:gd name="connsiteY10" fmla="*/ 739788 h 1052803"/>
              <a:gd name="connsiteX11" fmla="*/ 119522 w 3443401"/>
              <a:gd name="connsiteY11" fmla="*/ 324014 h 1052803"/>
              <a:gd name="connsiteX12" fmla="*/ 79765 w 3443401"/>
              <a:gd name="connsiteY12" fmla="*/ 355819 h 1052803"/>
              <a:gd name="connsiteX13" fmla="*/ 47960 w 3443401"/>
              <a:gd name="connsiteY13" fmla="*/ 403527 h 1052803"/>
              <a:gd name="connsiteX14" fmla="*/ 24106 w 3443401"/>
              <a:gd name="connsiteY14" fmla="*/ 483040 h 1052803"/>
              <a:gd name="connsiteX15" fmla="*/ 16155 w 3443401"/>
              <a:gd name="connsiteY15" fmla="*/ 506894 h 1052803"/>
              <a:gd name="connsiteX16" fmla="*/ 252 w 3443401"/>
              <a:gd name="connsiteY16" fmla="*/ 530748 h 1052803"/>
              <a:gd name="connsiteX17" fmla="*/ 103613 w 3443401"/>
              <a:gd name="connsiteY17" fmla="*/ 1052803 h 1052803"/>
              <a:gd name="connsiteX0" fmla="*/ 3443401 w 3443401"/>
              <a:gd name="connsiteY0" fmla="*/ 648595 h 1052803"/>
              <a:gd name="connsiteX1" fmla="*/ 2977758 w 3443401"/>
              <a:gd name="connsiteY1" fmla="*/ 657770 h 1052803"/>
              <a:gd name="connsiteX2" fmla="*/ 2505558 w 3443401"/>
              <a:gd name="connsiteY2" fmla="*/ 573238 h 1052803"/>
              <a:gd name="connsiteX3" fmla="*/ 2274325 w 3443401"/>
              <a:gd name="connsiteY3" fmla="*/ 347868 h 1052803"/>
              <a:gd name="connsiteX4" fmla="*/ 1693880 w 3443401"/>
              <a:gd name="connsiteY4" fmla="*/ 180891 h 1052803"/>
              <a:gd name="connsiteX5" fmla="*/ 1304266 w 3443401"/>
              <a:gd name="connsiteY5" fmla="*/ 93426 h 1052803"/>
              <a:gd name="connsiteX6" fmla="*/ 1097532 w 3443401"/>
              <a:gd name="connsiteY6" fmla="*/ 29816 h 1052803"/>
              <a:gd name="connsiteX7" fmla="*/ 2083589 w 3443401"/>
              <a:gd name="connsiteY7" fmla="*/ 623185 h 1052803"/>
              <a:gd name="connsiteX8" fmla="*/ 1334271 w 3443401"/>
              <a:gd name="connsiteY8" fmla="*/ 717695 h 1052803"/>
              <a:gd name="connsiteX9" fmla="*/ 1181641 w 3443401"/>
              <a:gd name="connsiteY9" fmla="*/ 934468 h 1052803"/>
              <a:gd name="connsiteX10" fmla="*/ 765600 w 3443401"/>
              <a:gd name="connsiteY10" fmla="*/ 739788 h 1052803"/>
              <a:gd name="connsiteX11" fmla="*/ 119522 w 3443401"/>
              <a:gd name="connsiteY11" fmla="*/ 324014 h 1052803"/>
              <a:gd name="connsiteX12" fmla="*/ 79765 w 3443401"/>
              <a:gd name="connsiteY12" fmla="*/ 355819 h 1052803"/>
              <a:gd name="connsiteX13" fmla="*/ 47960 w 3443401"/>
              <a:gd name="connsiteY13" fmla="*/ 403527 h 1052803"/>
              <a:gd name="connsiteX14" fmla="*/ 24106 w 3443401"/>
              <a:gd name="connsiteY14" fmla="*/ 483040 h 1052803"/>
              <a:gd name="connsiteX15" fmla="*/ 16155 w 3443401"/>
              <a:gd name="connsiteY15" fmla="*/ 506894 h 1052803"/>
              <a:gd name="connsiteX16" fmla="*/ 252 w 3443401"/>
              <a:gd name="connsiteY16" fmla="*/ 530748 h 1052803"/>
              <a:gd name="connsiteX17" fmla="*/ 103613 w 3443401"/>
              <a:gd name="connsiteY17" fmla="*/ 1052803 h 1052803"/>
              <a:gd name="connsiteX0" fmla="*/ 3443401 w 3443401"/>
              <a:gd name="connsiteY0" fmla="*/ 648595 h 1052803"/>
              <a:gd name="connsiteX1" fmla="*/ 2977758 w 3443401"/>
              <a:gd name="connsiteY1" fmla="*/ 657770 h 1052803"/>
              <a:gd name="connsiteX2" fmla="*/ 2505558 w 3443401"/>
              <a:gd name="connsiteY2" fmla="*/ 573238 h 1052803"/>
              <a:gd name="connsiteX3" fmla="*/ 2274325 w 3443401"/>
              <a:gd name="connsiteY3" fmla="*/ 347868 h 1052803"/>
              <a:gd name="connsiteX4" fmla="*/ 1693880 w 3443401"/>
              <a:gd name="connsiteY4" fmla="*/ 180891 h 1052803"/>
              <a:gd name="connsiteX5" fmla="*/ 1304266 w 3443401"/>
              <a:gd name="connsiteY5" fmla="*/ 93426 h 1052803"/>
              <a:gd name="connsiteX6" fmla="*/ 1097532 w 3443401"/>
              <a:gd name="connsiteY6" fmla="*/ 29816 h 1052803"/>
              <a:gd name="connsiteX7" fmla="*/ 2083589 w 3443401"/>
              <a:gd name="connsiteY7" fmla="*/ 623185 h 1052803"/>
              <a:gd name="connsiteX8" fmla="*/ 1777100 w 3443401"/>
              <a:gd name="connsiteY8" fmla="*/ 929187 h 1052803"/>
              <a:gd name="connsiteX9" fmla="*/ 1181641 w 3443401"/>
              <a:gd name="connsiteY9" fmla="*/ 934468 h 1052803"/>
              <a:gd name="connsiteX10" fmla="*/ 765600 w 3443401"/>
              <a:gd name="connsiteY10" fmla="*/ 739788 h 1052803"/>
              <a:gd name="connsiteX11" fmla="*/ 119522 w 3443401"/>
              <a:gd name="connsiteY11" fmla="*/ 324014 h 1052803"/>
              <a:gd name="connsiteX12" fmla="*/ 79765 w 3443401"/>
              <a:gd name="connsiteY12" fmla="*/ 355819 h 1052803"/>
              <a:gd name="connsiteX13" fmla="*/ 47960 w 3443401"/>
              <a:gd name="connsiteY13" fmla="*/ 403527 h 1052803"/>
              <a:gd name="connsiteX14" fmla="*/ 24106 w 3443401"/>
              <a:gd name="connsiteY14" fmla="*/ 483040 h 1052803"/>
              <a:gd name="connsiteX15" fmla="*/ 16155 w 3443401"/>
              <a:gd name="connsiteY15" fmla="*/ 506894 h 1052803"/>
              <a:gd name="connsiteX16" fmla="*/ 252 w 3443401"/>
              <a:gd name="connsiteY16" fmla="*/ 530748 h 1052803"/>
              <a:gd name="connsiteX17" fmla="*/ 103613 w 3443401"/>
              <a:gd name="connsiteY17" fmla="*/ 1052803 h 1052803"/>
              <a:gd name="connsiteX0" fmla="*/ 3443401 w 3443401"/>
              <a:gd name="connsiteY0" fmla="*/ 598759 h 1002967"/>
              <a:gd name="connsiteX1" fmla="*/ 2977758 w 3443401"/>
              <a:gd name="connsiteY1" fmla="*/ 607934 h 1002967"/>
              <a:gd name="connsiteX2" fmla="*/ 2505558 w 3443401"/>
              <a:gd name="connsiteY2" fmla="*/ 523402 h 1002967"/>
              <a:gd name="connsiteX3" fmla="*/ 2274325 w 3443401"/>
              <a:gd name="connsiteY3" fmla="*/ 298032 h 1002967"/>
              <a:gd name="connsiteX4" fmla="*/ 1693880 w 3443401"/>
              <a:gd name="connsiteY4" fmla="*/ 131055 h 1002967"/>
              <a:gd name="connsiteX5" fmla="*/ 1304266 w 3443401"/>
              <a:gd name="connsiteY5" fmla="*/ 43590 h 1002967"/>
              <a:gd name="connsiteX6" fmla="*/ 568844 w 3443401"/>
              <a:gd name="connsiteY6" fmla="*/ 877252 h 1002967"/>
              <a:gd name="connsiteX7" fmla="*/ 2083589 w 3443401"/>
              <a:gd name="connsiteY7" fmla="*/ 573349 h 1002967"/>
              <a:gd name="connsiteX8" fmla="*/ 1777100 w 3443401"/>
              <a:gd name="connsiteY8" fmla="*/ 879351 h 1002967"/>
              <a:gd name="connsiteX9" fmla="*/ 1181641 w 3443401"/>
              <a:gd name="connsiteY9" fmla="*/ 884632 h 1002967"/>
              <a:gd name="connsiteX10" fmla="*/ 765600 w 3443401"/>
              <a:gd name="connsiteY10" fmla="*/ 689952 h 1002967"/>
              <a:gd name="connsiteX11" fmla="*/ 119522 w 3443401"/>
              <a:gd name="connsiteY11" fmla="*/ 274178 h 1002967"/>
              <a:gd name="connsiteX12" fmla="*/ 79765 w 3443401"/>
              <a:gd name="connsiteY12" fmla="*/ 305983 h 1002967"/>
              <a:gd name="connsiteX13" fmla="*/ 47960 w 3443401"/>
              <a:gd name="connsiteY13" fmla="*/ 353691 h 1002967"/>
              <a:gd name="connsiteX14" fmla="*/ 24106 w 3443401"/>
              <a:gd name="connsiteY14" fmla="*/ 433204 h 1002967"/>
              <a:gd name="connsiteX15" fmla="*/ 16155 w 3443401"/>
              <a:gd name="connsiteY15" fmla="*/ 457058 h 1002967"/>
              <a:gd name="connsiteX16" fmla="*/ 252 w 3443401"/>
              <a:gd name="connsiteY16" fmla="*/ 480912 h 1002967"/>
              <a:gd name="connsiteX17" fmla="*/ 103613 w 3443401"/>
              <a:gd name="connsiteY17" fmla="*/ 1002967 h 1002967"/>
              <a:gd name="connsiteX0" fmla="*/ 3443401 w 3443401"/>
              <a:gd name="connsiteY0" fmla="*/ 506383 h 1016772"/>
              <a:gd name="connsiteX1" fmla="*/ 2977758 w 3443401"/>
              <a:gd name="connsiteY1" fmla="*/ 515558 h 1016772"/>
              <a:gd name="connsiteX2" fmla="*/ 2505558 w 3443401"/>
              <a:gd name="connsiteY2" fmla="*/ 431026 h 1016772"/>
              <a:gd name="connsiteX3" fmla="*/ 2274325 w 3443401"/>
              <a:gd name="connsiteY3" fmla="*/ 205656 h 1016772"/>
              <a:gd name="connsiteX4" fmla="*/ 1693880 w 3443401"/>
              <a:gd name="connsiteY4" fmla="*/ 38679 h 1016772"/>
              <a:gd name="connsiteX5" fmla="*/ 2257702 w 3443401"/>
              <a:gd name="connsiteY5" fmla="*/ 981453 h 1016772"/>
              <a:gd name="connsiteX6" fmla="*/ 568844 w 3443401"/>
              <a:gd name="connsiteY6" fmla="*/ 784876 h 1016772"/>
              <a:gd name="connsiteX7" fmla="*/ 2083589 w 3443401"/>
              <a:gd name="connsiteY7" fmla="*/ 480973 h 1016772"/>
              <a:gd name="connsiteX8" fmla="*/ 1777100 w 3443401"/>
              <a:gd name="connsiteY8" fmla="*/ 786975 h 1016772"/>
              <a:gd name="connsiteX9" fmla="*/ 1181641 w 3443401"/>
              <a:gd name="connsiteY9" fmla="*/ 792256 h 1016772"/>
              <a:gd name="connsiteX10" fmla="*/ 765600 w 3443401"/>
              <a:gd name="connsiteY10" fmla="*/ 597576 h 1016772"/>
              <a:gd name="connsiteX11" fmla="*/ 119522 w 3443401"/>
              <a:gd name="connsiteY11" fmla="*/ 181802 h 1016772"/>
              <a:gd name="connsiteX12" fmla="*/ 79765 w 3443401"/>
              <a:gd name="connsiteY12" fmla="*/ 213607 h 1016772"/>
              <a:gd name="connsiteX13" fmla="*/ 47960 w 3443401"/>
              <a:gd name="connsiteY13" fmla="*/ 261315 h 1016772"/>
              <a:gd name="connsiteX14" fmla="*/ 24106 w 3443401"/>
              <a:gd name="connsiteY14" fmla="*/ 340828 h 1016772"/>
              <a:gd name="connsiteX15" fmla="*/ 16155 w 3443401"/>
              <a:gd name="connsiteY15" fmla="*/ 364682 h 1016772"/>
              <a:gd name="connsiteX16" fmla="*/ 252 w 3443401"/>
              <a:gd name="connsiteY16" fmla="*/ 388536 h 1016772"/>
              <a:gd name="connsiteX17" fmla="*/ 103613 w 3443401"/>
              <a:gd name="connsiteY17" fmla="*/ 910591 h 1016772"/>
              <a:gd name="connsiteX0" fmla="*/ 3443401 w 3443401"/>
              <a:gd name="connsiteY0" fmla="*/ 348516 h 906174"/>
              <a:gd name="connsiteX1" fmla="*/ 2977758 w 3443401"/>
              <a:gd name="connsiteY1" fmla="*/ 357691 h 906174"/>
              <a:gd name="connsiteX2" fmla="*/ 2505558 w 3443401"/>
              <a:gd name="connsiteY2" fmla="*/ 273159 h 906174"/>
              <a:gd name="connsiteX3" fmla="*/ 2274325 w 3443401"/>
              <a:gd name="connsiteY3" fmla="*/ 47789 h 906174"/>
              <a:gd name="connsiteX4" fmla="*/ 2994696 w 3443401"/>
              <a:gd name="connsiteY4" fmla="*/ 846497 h 906174"/>
              <a:gd name="connsiteX5" fmla="*/ 2257702 w 3443401"/>
              <a:gd name="connsiteY5" fmla="*/ 823586 h 906174"/>
              <a:gd name="connsiteX6" fmla="*/ 568844 w 3443401"/>
              <a:gd name="connsiteY6" fmla="*/ 627009 h 906174"/>
              <a:gd name="connsiteX7" fmla="*/ 2083589 w 3443401"/>
              <a:gd name="connsiteY7" fmla="*/ 323106 h 906174"/>
              <a:gd name="connsiteX8" fmla="*/ 1777100 w 3443401"/>
              <a:gd name="connsiteY8" fmla="*/ 629108 h 906174"/>
              <a:gd name="connsiteX9" fmla="*/ 1181641 w 3443401"/>
              <a:gd name="connsiteY9" fmla="*/ 634389 h 906174"/>
              <a:gd name="connsiteX10" fmla="*/ 765600 w 3443401"/>
              <a:gd name="connsiteY10" fmla="*/ 439709 h 906174"/>
              <a:gd name="connsiteX11" fmla="*/ 119522 w 3443401"/>
              <a:gd name="connsiteY11" fmla="*/ 23935 h 906174"/>
              <a:gd name="connsiteX12" fmla="*/ 79765 w 3443401"/>
              <a:gd name="connsiteY12" fmla="*/ 55740 h 906174"/>
              <a:gd name="connsiteX13" fmla="*/ 47960 w 3443401"/>
              <a:gd name="connsiteY13" fmla="*/ 103448 h 906174"/>
              <a:gd name="connsiteX14" fmla="*/ 24106 w 3443401"/>
              <a:gd name="connsiteY14" fmla="*/ 182961 h 906174"/>
              <a:gd name="connsiteX15" fmla="*/ 16155 w 3443401"/>
              <a:gd name="connsiteY15" fmla="*/ 206815 h 906174"/>
              <a:gd name="connsiteX16" fmla="*/ 252 w 3443401"/>
              <a:gd name="connsiteY16" fmla="*/ 230669 h 906174"/>
              <a:gd name="connsiteX17" fmla="*/ 103613 w 3443401"/>
              <a:gd name="connsiteY17" fmla="*/ 752724 h 906174"/>
              <a:gd name="connsiteX0" fmla="*/ 3443401 w 3443401"/>
              <a:gd name="connsiteY0" fmla="*/ 348516 h 861468"/>
              <a:gd name="connsiteX1" fmla="*/ 2977758 w 3443401"/>
              <a:gd name="connsiteY1" fmla="*/ 357691 h 861468"/>
              <a:gd name="connsiteX2" fmla="*/ 2505558 w 3443401"/>
              <a:gd name="connsiteY2" fmla="*/ 273159 h 861468"/>
              <a:gd name="connsiteX3" fmla="*/ 3187154 w 3443401"/>
              <a:gd name="connsiteY3" fmla="*/ 652163 h 861468"/>
              <a:gd name="connsiteX4" fmla="*/ 2994696 w 3443401"/>
              <a:gd name="connsiteY4" fmla="*/ 846497 h 861468"/>
              <a:gd name="connsiteX5" fmla="*/ 2257702 w 3443401"/>
              <a:gd name="connsiteY5" fmla="*/ 823586 h 861468"/>
              <a:gd name="connsiteX6" fmla="*/ 568844 w 3443401"/>
              <a:gd name="connsiteY6" fmla="*/ 627009 h 861468"/>
              <a:gd name="connsiteX7" fmla="*/ 2083589 w 3443401"/>
              <a:gd name="connsiteY7" fmla="*/ 323106 h 861468"/>
              <a:gd name="connsiteX8" fmla="*/ 1777100 w 3443401"/>
              <a:gd name="connsiteY8" fmla="*/ 629108 h 861468"/>
              <a:gd name="connsiteX9" fmla="*/ 1181641 w 3443401"/>
              <a:gd name="connsiteY9" fmla="*/ 634389 h 861468"/>
              <a:gd name="connsiteX10" fmla="*/ 765600 w 3443401"/>
              <a:gd name="connsiteY10" fmla="*/ 439709 h 861468"/>
              <a:gd name="connsiteX11" fmla="*/ 119522 w 3443401"/>
              <a:gd name="connsiteY11" fmla="*/ 23935 h 861468"/>
              <a:gd name="connsiteX12" fmla="*/ 79765 w 3443401"/>
              <a:gd name="connsiteY12" fmla="*/ 55740 h 861468"/>
              <a:gd name="connsiteX13" fmla="*/ 47960 w 3443401"/>
              <a:gd name="connsiteY13" fmla="*/ 103448 h 861468"/>
              <a:gd name="connsiteX14" fmla="*/ 24106 w 3443401"/>
              <a:gd name="connsiteY14" fmla="*/ 182961 h 861468"/>
              <a:gd name="connsiteX15" fmla="*/ 16155 w 3443401"/>
              <a:gd name="connsiteY15" fmla="*/ 206815 h 861468"/>
              <a:gd name="connsiteX16" fmla="*/ 252 w 3443401"/>
              <a:gd name="connsiteY16" fmla="*/ 230669 h 861468"/>
              <a:gd name="connsiteX17" fmla="*/ 103613 w 3443401"/>
              <a:gd name="connsiteY17" fmla="*/ 752724 h 861468"/>
              <a:gd name="connsiteX0" fmla="*/ 3443401 w 3443401"/>
              <a:gd name="connsiteY0" fmla="*/ 348516 h 1097426"/>
              <a:gd name="connsiteX1" fmla="*/ 2977758 w 3443401"/>
              <a:gd name="connsiteY1" fmla="*/ 357691 h 1097426"/>
              <a:gd name="connsiteX2" fmla="*/ 2505558 w 3443401"/>
              <a:gd name="connsiteY2" fmla="*/ 273159 h 1097426"/>
              <a:gd name="connsiteX3" fmla="*/ 3187154 w 3443401"/>
              <a:gd name="connsiteY3" fmla="*/ 652163 h 1097426"/>
              <a:gd name="connsiteX4" fmla="*/ 2994696 w 3443401"/>
              <a:gd name="connsiteY4" fmla="*/ 846497 h 1097426"/>
              <a:gd name="connsiteX5" fmla="*/ 1910121 w 3443401"/>
              <a:gd name="connsiteY5" fmla="*/ 1093180 h 1097426"/>
              <a:gd name="connsiteX6" fmla="*/ 568844 w 3443401"/>
              <a:gd name="connsiteY6" fmla="*/ 627009 h 1097426"/>
              <a:gd name="connsiteX7" fmla="*/ 2083589 w 3443401"/>
              <a:gd name="connsiteY7" fmla="*/ 323106 h 1097426"/>
              <a:gd name="connsiteX8" fmla="*/ 1777100 w 3443401"/>
              <a:gd name="connsiteY8" fmla="*/ 629108 h 1097426"/>
              <a:gd name="connsiteX9" fmla="*/ 1181641 w 3443401"/>
              <a:gd name="connsiteY9" fmla="*/ 634389 h 1097426"/>
              <a:gd name="connsiteX10" fmla="*/ 765600 w 3443401"/>
              <a:gd name="connsiteY10" fmla="*/ 439709 h 1097426"/>
              <a:gd name="connsiteX11" fmla="*/ 119522 w 3443401"/>
              <a:gd name="connsiteY11" fmla="*/ 23935 h 1097426"/>
              <a:gd name="connsiteX12" fmla="*/ 79765 w 3443401"/>
              <a:gd name="connsiteY12" fmla="*/ 55740 h 1097426"/>
              <a:gd name="connsiteX13" fmla="*/ 47960 w 3443401"/>
              <a:gd name="connsiteY13" fmla="*/ 103448 h 1097426"/>
              <a:gd name="connsiteX14" fmla="*/ 24106 w 3443401"/>
              <a:gd name="connsiteY14" fmla="*/ 182961 h 1097426"/>
              <a:gd name="connsiteX15" fmla="*/ 16155 w 3443401"/>
              <a:gd name="connsiteY15" fmla="*/ 206815 h 1097426"/>
              <a:gd name="connsiteX16" fmla="*/ 252 w 3443401"/>
              <a:gd name="connsiteY16" fmla="*/ 230669 h 1097426"/>
              <a:gd name="connsiteX17" fmla="*/ 103613 w 3443401"/>
              <a:gd name="connsiteY17" fmla="*/ 752724 h 1097426"/>
              <a:gd name="connsiteX0" fmla="*/ 3443401 w 3443401"/>
              <a:gd name="connsiteY0" fmla="*/ 348516 h 1210458"/>
              <a:gd name="connsiteX1" fmla="*/ 2977758 w 3443401"/>
              <a:gd name="connsiteY1" fmla="*/ 357691 h 1210458"/>
              <a:gd name="connsiteX2" fmla="*/ 2505558 w 3443401"/>
              <a:gd name="connsiteY2" fmla="*/ 273159 h 1210458"/>
              <a:gd name="connsiteX3" fmla="*/ 3187154 w 3443401"/>
              <a:gd name="connsiteY3" fmla="*/ 652163 h 1210458"/>
              <a:gd name="connsiteX4" fmla="*/ 2811141 w 3443401"/>
              <a:gd name="connsiteY4" fmla="*/ 1179232 h 1210458"/>
              <a:gd name="connsiteX5" fmla="*/ 1910121 w 3443401"/>
              <a:gd name="connsiteY5" fmla="*/ 1093180 h 1210458"/>
              <a:gd name="connsiteX6" fmla="*/ 568844 w 3443401"/>
              <a:gd name="connsiteY6" fmla="*/ 627009 h 1210458"/>
              <a:gd name="connsiteX7" fmla="*/ 2083589 w 3443401"/>
              <a:gd name="connsiteY7" fmla="*/ 323106 h 1210458"/>
              <a:gd name="connsiteX8" fmla="*/ 1777100 w 3443401"/>
              <a:gd name="connsiteY8" fmla="*/ 629108 h 1210458"/>
              <a:gd name="connsiteX9" fmla="*/ 1181641 w 3443401"/>
              <a:gd name="connsiteY9" fmla="*/ 634389 h 1210458"/>
              <a:gd name="connsiteX10" fmla="*/ 765600 w 3443401"/>
              <a:gd name="connsiteY10" fmla="*/ 439709 h 1210458"/>
              <a:gd name="connsiteX11" fmla="*/ 119522 w 3443401"/>
              <a:gd name="connsiteY11" fmla="*/ 23935 h 1210458"/>
              <a:gd name="connsiteX12" fmla="*/ 79765 w 3443401"/>
              <a:gd name="connsiteY12" fmla="*/ 55740 h 1210458"/>
              <a:gd name="connsiteX13" fmla="*/ 47960 w 3443401"/>
              <a:gd name="connsiteY13" fmla="*/ 103448 h 1210458"/>
              <a:gd name="connsiteX14" fmla="*/ 24106 w 3443401"/>
              <a:gd name="connsiteY14" fmla="*/ 182961 h 1210458"/>
              <a:gd name="connsiteX15" fmla="*/ 16155 w 3443401"/>
              <a:gd name="connsiteY15" fmla="*/ 206815 h 1210458"/>
              <a:gd name="connsiteX16" fmla="*/ 252 w 3443401"/>
              <a:gd name="connsiteY16" fmla="*/ 230669 h 1210458"/>
              <a:gd name="connsiteX17" fmla="*/ 103613 w 3443401"/>
              <a:gd name="connsiteY17" fmla="*/ 752724 h 1210458"/>
              <a:gd name="connsiteX0" fmla="*/ 3443401 w 3443401"/>
              <a:gd name="connsiteY0" fmla="*/ 348516 h 1184471"/>
              <a:gd name="connsiteX1" fmla="*/ 2977758 w 3443401"/>
              <a:gd name="connsiteY1" fmla="*/ 357691 h 1184471"/>
              <a:gd name="connsiteX2" fmla="*/ 2505558 w 3443401"/>
              <a:gd name="connsiteY2" fmla="*/ 273159 h 1184471"/>
              <a:gd name="connsiteX3" fmla="*/ 3197743 w 3443401"/>
              <a:gd name="connsiteY3" fmla="*/ 1011775 h 1184471"/>
              <a:gd name="connsiteX4" fmla="*/ 2811141 w 3443401"/>
              <a:gd name="connsiteY4" fmla="*/ 1179232 h 1184471"/>
              <a:gd name="connsiteX5" fmla="*/ 1910121 w 3443401"/>
              <a:gd name="connsiteY5" fmla="*/ 1093180 h 1184471"/>
              <a:gd name="connsiteX6" fmla="*/ 568844 w 3443401"/>
              <a:gd name="connsiteY6" fmla="*/ 627009 h 1184471"/>
              <a:gd name="connsiteX7" fmla="*/ 2083589 w 3443401"/>
              <a:gd name="connsiteY7" fmla="*/ 323106 h 1184471"/>
              <a:gd name="connsiteX8" fmla="*/ 1777100 w 3443401"/>
              <a:gd name="connsiteY8" fmla="*/ 629108 h 1184471"/>
              <a:gd name="connsiteX9" fmla="*/ 1181641 w 3443401"/>
              <a:gd name="connsiteY9" fmla="*/ 634389 h 1184471"/>
              <a:gd name="connsiteX10" fmla="*/ 765600 w 3443401"/>
              <a:gd name="connsiteY10" fmla="*/ 439709 h 1184471"/>
              <a:gd name="connsiteX11" fmla="*/ 119522 w 3443401"/>
              <a:gd name="connsiteY11" fmla="*/ 23935 h 1184471"/>
              <a:gd name="connsiteX12" fmla="*/ 79765 w 3443401"/>
              <a:gd name="connsiteY12" fmla="*/ 55740 h 1184471"/>
              <a:gd name="connsiteX13" fmla="*/ 47960 w 3443401"/>
              <a:gd name="connsiteY13" fmla="*/ 103448 h 1184471"/>
              <a:gd name="connsiteX14" fmla="*/ 24106 w 3443401"/>
              <a:gd name="connsiteY14" fmla="*/ 182961 h 1184471"/>
              <a:gd name="connsiteX15" fmla="*/ 16155 w 3443401"/>
              <a:gd name="connsiteY15" fmla="*/ 206815 h 1184471"/>
              <a:gd name="connsiteX16" fmla="*/ 252 w 3443401"/>
              <a:gd name="connsiteY16" fmla="*/ 230669 h 1184471"/>
              <a:gd name="connsiteX17" fmla="*/ 103613 w 3443401"/>
              <a:gd name="connsiteY17" fmla="*/ 752724 h 1184471"/>
              <a:gd name="connsiteX0" fmla="*/ 3443401 w 3443401"/>
              <a:gd name="connsiteY0" fmla="*/ 348516 h 1184471"/>
              <a:gd name="connsiteX1" fmla="*/ 2977758 w 3443401"/>
              <a:gd name="connsiteY1" fmla="*/ 357691 h 1184471"/>
              <a:gd name="connsiteX2" fmla="*/ 3251612 w 3443401"/>
              <a:gd name="connsiteY2" fmla="*/ 827007 h 1184471"/>
              <a:gd name="connsiteX3" fmla="*/ 3197743 w 3443401"/>
              <a:gd name="connsiteY3" fmla="*/ 1011775 h 1184471"/>
              <a:gd name="connsiteX4" fmla="*/ 2811141 w 3443401"/>
              <a:gd name="connsiteY4" fmla="*/ 1179232 h 1184471"/>
              <a:gd name="connsiteX5" fmla="*/ 1910121 w 3443401"/>
              <a:gd name="connsiteY5" fmla="*/ 1093180 h 1184471"/>
              <a:gd name="connsiteX6" fmla="*/ 568844 w 3443401"/>
              <a:gd name="connsiteY6" fmla="*/ 627009 h 1184471"/>
              <a:gd name="connsiteX7" fmla="*/ 2083589 w 3443401"/>
              <a:gd name="connsiteY7" fmla="*/ 323106 h 1184471"/>
              <a:gd name="connsiteX8" fmla="*/ 1777100 w 3443401"/>
              <a:gd name="connsiteY8" fmla="*/ 629108 h 1184471"/>
              <a:gd name="connsiteX9" fmla="*/ 1181641 w 3443401"/>
              <a:gd name="connsiteY9" fmla="*/ 634389 h 1184471"/>
              <a:gd name="connsiteX10" fmla="*/ 765600 w 3443401"/>
              <a:gd name="connsiteY10" fmla="*/ 439709 h 1184471"/>
              <a:gd name="connsiteX11" fmla="*/ 119522 w 3443401"/>
              <a:gd name="connsiteY11" fmla="*/ 23935 h 1184471"/>
              <a:gd name="connsiteX12" fmla="*/ 79765 w 3443401"/>
              <a:gd name="connsiteY12" fmla="*/ 55740 h 1184471"/>
              <a:gd name="connsiteX13" fmla="*/ 47960 w 3443401"/>
              <a:gd name="connsiteY13" fmla="*/ 103448 h 1184471"/>
              <a:gd name="connsiteX14" fmla="*/ 24106 w 3443401"/>
              <a:gd name="connsiteY14" fmla="*/ 182961 h 1184471"/>
              <a:gd name="connsiteX15" fmla="*/ 16155 w 3443401"/>
              <a:gd name="connsiteY15" fmla="*/ 206815 h 1184471"/>
              <a:gd name="connsiteX16" fmla="*/ 252 w 3443401"/>
              <a:gd name="connsiteY16" fmla="*/ 230669 h 1184471"/>
              <a:gd name="connsiteX17" fmla="*/ 103613 w 3443401"/>
              <a:gd name="connsiteY17" fmla="*/ 752724 h 1184471"/>
              <a:gd name="connsiteX0" fmla="*/ 3443401 w 3443401"/>
              <a:gd name="connsiteY0" fmla="*/ 348516 h 1184471"/>
              <a:gd name="connsiteX1" fmla="*/ 3245573 w 3443401"/>
              <a:gd name="connsiteY1" fmla="*/ 556509 h 1184471"/>
              <a:gd name="connsiteX2" fmla="*/ 3251612 w 3443401"/>
              <a:gd name="connsiteY2" fmla="*/ 827007 h 1184471"/>
              <a:gd name="connsiteX3" fmla="*/ 3197743 w 3443401"/>
              <a:gd name="connsiteY3" fmla="*/ 1011775 h 1184471"/>
              <a:gd name="connsiteX4" fmla="*/ 2811141 w 3443401"/>
              <a:gd name="connsiteY4" fmla="*/ 1179232 h 1184471"/>
              <a:gd name="connsiteX5" fmla="*/ 1910121 w 3443401"/>
              <a:gd name="connsiteY5" fmla="*/ 1093180 h 1184471"/>
              <a:gd name="connsiteX6" fmla="*/ 568844 w 3443401"/>
              <a:gd name="connsiteY6" fmla="*/ 627009 h 1184471"/>
              <a:gd name="connsiteX7" fmla="*/ 2083589 w 3443401"/>
              <a:gd name="connsiteY7" fmla="*/ 323106 h 1184471"/>
              <a:gd name="connsiteX8" fmla="*/ 1777100 w 3443401"/>
              <a:gd name="connsiteY8" fmla="*/ 629108 h 1184471"/>
              <a:gd name="connsiteX9" fmla="*/ 1181641 w 3443401"/>
              <a:gd name="connsiteY9" fmla="*/ 634389 h 1184471"/>
              <a:gd name="connsiteX10" fmla="*/ 765600 w 3443401"/>
              <a:gd name="connsiteY10" fmla="*/ 439709 h 1184471"/>
              <a:gd name="connsiteX11" fmla="*/ 119522 w 3443401"/>
              <a:gd name="connsiteY11" fmla="*/ 23935 h 1184471"/>
              <a:gd name="connsiteX12" fmla="*/ 79765 w 3443401"/>
              <a:gd name="connsiteY12" fmla="*/ 55740 h 1184471"/>
              <a:gd name="connsiteX13" fmla="*/ 47960 w 3443401"/>
              <a:gd name="connsiteY13" fmla="*/ 103448 h 1184471"/>
              <a:gd name="connsiteX14" fmla="*/ 24106 w 3443401"/>
              <a:gd name="connsiteY14" fmla="*/ 182961 h 1184471"/>
              <a:gd name="connsiteX15" fmla="*/ 16155 w 3443401"/>
              <a:gd name="connsiteY15" fmla="*/ 206815 h 1184471"/>
              <a:gd name="connsiteX16" fmla="*/ 252 w 3443401"/>
              <a:gd name="connsiteY16" fmla="*/ 230669 h 1184471"/>
              <a:gd name="connsiteX17" fmla="*/ 103613 w 3443401"/>
              <a:gd name="connsiteY17" fmla="*/ 752724 h 1184471"/>
              <a:gd name="connsiteX0" fmla="*/ 3443401 w 3443401"/>
              <a:gd name="connsiteY0" fmla="*/ 326915 h 1162870"/>
              <a:gd name="connsiteX1" fmla="*/ 3245573 w 3443401"/>
              <a:gd name="connsiteY1" fmla="*/ 534908 h 1162870"/>
              <a:gd name="connsiteX2" fmla="*/ 3251612 w 3443401"/>
              <a:gd name="connsiteY2" fmla="*/ 805406 h 1162870"/>
              <a:gd name="connsiteX3" fmla="*/ 3197743 w 3443401"/>
              <a:gd name="connsiteY3" fmla="*/ 990174 h 1162870"/>
              <a:gd name="connsiteX4" fmla="*/ 2811141 w 3443401"/>
              <a:gd name="connsiteY4" fmla="*/ 1157631 h 1162870"/>
              <a:gd name="connsiteX5" fmla="*/ 1910121 w 3443401"/>
              <a:gd name="connsiteY5" fmla="*/ 1071579 h 1162870"/>
              <a:gd name="connsiteX6" fmla="*/ 568844 w 3443401"/>
              <a:gd name="connsiteY6" fmla="*/ 605408 h 1162870"/>
              <a:gd name="connsiteX7" fmla="*/ 2083589 w 3443401"/>
              <a:gd name="connsiteY7" fmla="*/ 301505 h 1162870"/>
              <a:gd name="connsiteX8" fmla="*/ 1777100 w 3443401"/>
              <a:gd name="connsiteY8" fmla="*/ 607507 h 1162870"/>
              <a:gd name="connsiteX9" fmla="*/ 1181641 w 3443401"/>
              <a:gd name="connsiteY9" fmla="*/ 612788 h 1162870"/>
              <a:gd name="connsiteX10" fmla="*/ 790522 w 3443401"/>
              <a:gd name="connsiteY10" fmla="*/ 99516 h 1162870"/>
              <a:gd name="connsiteX11" fmla="*/ 119522 w 3443401"/>
              <a:gd name="connsiteY11" fmla="*/ 2334 h 1162870"/>
              <a:gd name="connsiteX12" fmla="*/ 79765 w 3443401"/>
              <a:gd name="connsiteY12" fmla="*/ 34139 h 1162870"/>
              <a:gd name="connsiteX13" fmla="*/ 47960 w 3443401"/>
              <a:gd name="connsiteY13" fmla="*/ 81847 h 1162870"/>
              <a:gd name="connsiteX14" fmla="*/ 24106 w 3443401"/>
              <a:gd name="connsiteY14" fmla="*/ 161360 h 1162870"/>
              <a:gd name="connsiteX15" fmla="*/ 16155 w 3443401"/>
              <a:gd name="connsiteY15" fmla="*/ 185214 h 1162870"/>
              <a:gd name="connsiteX16" fmla="*/ 252 w 3443401"/>
              <a:gd name="connsiteY16" fmla="*/ 209068 h 1162870"/>
              <a:gd name="connsiteX17" fmla="*/ 103613 w 3443401"/>
              <a:gd name="connsiteY17" fmla="*/ 731123 h 1162870"/>
              <a:gd name="connsiteX0" fmla="*/ 3443401 w 3443401"/>
              <a:gd name="connsiteY0" fmla="*/ 326915 h 1166147"/>
              <a:gd name="connsiteX1" fmla="*/ 3245573 w 3443401"/>
              <a:gd name="connsiteY1" fmla="*/ 534908 h 1166147"/>
              <a:gd name="connsiteX2" fmla="*/ 3251612 w 3443401"/>
              <a:gd name="connsiteY2" fmla="*/ 805406 h 1166147"/>
              <a:gd name="connsiteX3" fmla="*/ 3197743 w 3443401"/>
              <a:gd name="connsiteY3" fmla="*/ 990174 h 1166147"/>
              <a:gd name="connsiteX4" fmla="*/ 2811141 w 3443401"/>
              <a:gd name="connsiteY4" fmla="*/ 1157631 h 1166147"/>
              <a:gd name="connsiteX5" fmla="*/ 1910121 w 3443401"/>
              <a:gd name="connsiteY5" fmla="*/ 1071579 h 1166147"/>
              <a:gd name="connsiteX6" fmla="*/ 549814 w 3443401"/>
              <a:gd name="connsiteY6" fmla="*/ 488687 h 1166147"/>
              <a:gd name="connsiteX7" fmla="*/ 2083589 w 3443401"/>
              <a:gd name="connsiteY7" fmla="*/ 301505 h 1166147"/>
              <a:gd name="connsiteX8" fmla="*/ 1777100 w 3443401"/>
              <a:gd name="connsiteY8" fmla="*/ 607507 h 1166147"/>
              <a:gd name="connsiteX9" fmla="*/ 1181641 w 3443401"/>
              <a:gd name="connsiteY9" fmla="*/ 612788 h 1166147"/>
              <a:gd name="connsiteX10" fmla="*/ 790522 w 3443401"/>
              <a:gd name="connsiteY10" fmla="*/ 99516 h 1166147"/>
              <a:gd name="connsiteX11" fmla="*/ 119522 w 3443401"/>
              <a:gd name="connsiteY11" fmla="*/ 2334 h 1166147"/>
              <a:gd name="connsiteX12" fmla="*/ 79765 w 3443401"/>
              <a:gd name="connsiteY12" fmla="*/ 34139 h 1166147"/>
              <a:gd name="connsiteX13" fmla="*/ 47960 w 3443401"/>
              <a:gd name="connsiteY13" fmla="*/ 81847 h 1166147"/>
              <a:gd name="connsiteX14" fmla="*/ 24106 w 3443401"/>
              <a:gd name="connsiteY14" fmla="*/ 161360 h 1166147"/>
              <a:gd name="connsiteX15" fmla="*/ 16155 w 3443401"/>
              <a:gd name="connsiteY15" fmla="*/ 185214 h 1166147"/>
              <a:gd name="connsiteX16" fmla="*/ 252 w 3443401"/>
              <a:gd name="connsiteY16" fmla="*/ 209068 h 1166147"/>
              <a:gd name="connsiteX17" fmla="*/ 103613 w 3443401"/>
              <a:gd name="connsiteY17" fmla="*/ 731123 h 1166147"/>
              <a:gd name="connsiteX0" fmla="*/ 3443401 w 3443401"/>
              <a:gd name="connsiteY0" fmla="*/ 326915 h 1166147"/>
              <a:gd name="connsiteX1" fmla="*/ 3245573 w 3443401"/>
              <a:gd name="connsiteY1" fmla="*/ 534908 h 1166147"/>
              <a:gd name="connsiteX2" fmla="*/ 3251612 w 3443401"/>
              <a:gd name="connsiteY2" fmla="*/ 805406 h 1166147"/>
              <a:gd name="connsiteX3" fmla="*/ 3197743 w 3443401"/>
              <a:gd name="connsiteY3" fmla="*/ 990174 h 1166147"/>
              <a:gd name="connsiteX4" fmla="*/ 2811141 w 3443401"/>
              <a:gd name="connsiteY4" fmla="*/ 1157631 h 1166147"/>
              <a:gd name="connsiteX5" fmla="*/ 1910121 w 3443401"/>
              <a:gd name="connsiteY5" fmla="*/ 1071579 h 1166147"/>
              <a:gd name="connsiteX6" fmla="*/ 549814 w 3443401"/>
              <a:gd name="connsiteY6" fmla="*/ 488687 h 1166147"/>
              <a:gd name="connsiteX7" fmla="*/ 1337496 w 3443401"/>
              <a:gd name="connsiteY7" fmla="*/ 166809 h 1166147"/>
              <a:gd name="connsiteX8" fmla="*/ 2083589 w 3443401"/>
              <a:gd name="connsiteY8" fmla="*/ 301505 h 1166147"/>
              <a:gd name="connsiteX9" fmla="*/ 1777100 w 3443401"/>
              <a:gd name="connsiteY9" fmla="*/ 607507 h 1166147"/>
              <a:gd name="connsiteX10" fmla="*/ 1181641 w 3443401"/>
              <a:gd name="connsiteY10" fmla="*/ 612788 h 1166147"/>
              <a:gd name="connsiteX11" fmla="*/ 790522 w 3443401"/>
              <a:gd name="connsiteY11" fmla="*/ 99516 h 1166147"/>
              <a:gd name="connsiteX12" fmla="*/ 119522 w 3443401"/>
              <a:gd name="connsiteY12" fmla="*/ 2334 h 1166147"/>
              <a:gd name="connsiteX13" fmla="*/ 79765 w 3443401"/>
              <a:gd name="connsiteY13" fmla="*/ 34139 h 1166147"/>
              <a:gd name="connsiteX14" fmla="*/ 47960 w 3443401"/>
              <a:gd name="connsiteY14" fmla="*/ 81847 h 1166147"/>
              <a:gd name="connsiteX15" fmla="*/ 24106 w 3443401"/>
              <a:gd name="connsiteY15" fmla="*/ 161360 h 1166147"/>
              <a:gd name="connsiteX16" fmla="*/ 16155 w 3443401"/>
              <a:gd name="connsiteY16" fmla="*/ 185214 h 1166147"/>
              <a:gd name="connsiteX17" fmla="*/ 252 w 3443401"/>
              <a:gd name="connsiteY17" fmla="*/ 209068 h 1166147"/>
              <a:gd name="connsiteX18" fmla="*/ 103613 w 3443401"/>
              <a:gd name="connsiteY18" fmla="*/ 731123 h 1166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43401" h="1166147">
                <a:moveTo>
                  <a:pt x="3443401" y="326915"/>
                </a:moveTo>
                <a:cubicBezTo>
                  <a:pt x="3432799" y="340167"/>
                  <a:pt x="3277538" y="455160"/>
                  <a:pt x="3245573" y="534908"/>
                </a:cubicBezTo>
                <a:cubicBezTo>
                  <a:pt x="3213608" y="614657"/>
                  <a:pt x="3259584" y="729528"/>
                  <a:pt x="3251612" y="805406"/>
                </a:cubicBezTo>
                <a:cubicBezTo>
                  <a:pt x="3243640" y="881284"/>
                  <a:pt x="3271155" y="931470"/>
                  <a:pt x="3197743" y="990174"/>
                </a:cubicBezTo>
                <a:cubicBezTo>
                  <a:pt x="3124331" y="1048878"/>
                  <a:pt x="3025745" y="1144064"/>
                  <a:pt x="2811141" y="1157631"/>
                </a:cubicBezTo>
                <a:cubicBezTo>
                  <a:pt x="2596537" y="1171198"/>
                  <a:pt x="2287009" y="1183070"/>
                  <a:pt x="1910121" y="1071579"/>
                </a:cubicBezTo>
                <a:cubicBezTo>
                  <a:pt x="1533233" y="960088"/>
                  <a:pt x="645252" y="639482"/>
                  <a:pt x="549814" y="488687"/>
                </a:cubicBezTo>
                <a:cubicBezTo>
                  <a:pt x="454377" y="337892"/>
                  <a:pt x="1081867" y="198006"/>
                  <a:pt x="1337496" y="166809"/>
                </a:cubicBezTo>
                <a:cubicBezTo>
                  <a:pt x="1593125" y="135612"/>
                  <a:pt x="2007558" y="257759"/>
                  <a:pt x="2083589" y="301505"/>
                </a:cubicBezTo>
                <a:cubicBezTo>
                  <a:pt x="2025279" y="304155"/>
                  <a:pt x="1927425" y="555627"/>
                  <a:pt x="1777100" y="607507"/>
                </a:cubicBezTo>
                <a:cubicBezTo>
                  <a:pt x="1626775" y="659388"/>
                  <a:pt x="1282800" y="576660"/>
                  <a:pt x="1181641" y="612788"/>
                </a:cubicBezTo>
                <a:cubicBezTo>
                  <a:pt x="1131283" y="652545"/>
                  <a:pt x="967542" y="201258"/>
                  <a:pt x="790522" y="99516"/>
                </a:cubicBezTo>
                <a:cubicBezTo>
                  <a:pt x="613502" y="-2226"/>
                  <a:pt x="237982" y="13230"/>
                  <a:pt x="119522" y="2334"/>
                </a:cubicBezTo>
                <a:cubicBezTo>
                  <a:pt x="1063" y="-8562"/>
                  <a:pt x="91118" y="21524"/>
                  <a:pt x="79765" y="34139"/>
                </a:cubicBezTo>
                <a:cubicBezTo>
                  <a:pt x="66979" y="48345"/>
                  <a:pt x="56507" y="64752"/>
                  <a:pt x="47960" y="81847"/>
                </a:cubicBezTo>
                <a:cubicBezTo>
                  <a:pt x="35361" y="107044"/>
                  <a:pt x="31715" y="134726"/>
                  <a:pt x="24106" y="161360"/>
                </a:cubicBezTo>
                <a:cubicBezTo>
                  <a:pt x="21804" y="169419"/>
                  <a:pt x="19903" y="177717"/>
                  <a:pt x="16155" y="185214"/>
                </a:cubicBezTo>
                <a:cubicBezTo>
                  <a:pt x="11881" y="193761"/>
                  <a:pt x="2126" y="199697"/>
                  <a:pt x="252" y="209068"/>
                </a:cubicBezTo>
                <a:cubicBezTo>
                  <a:pt x="-6007" y="240364"/>
                  <a:pt x="106263" y="699318"/>
                  <a:pt x="103613" y="731123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B4DB5757-7D49-B420-7F9B-0941A49CB352}"/>
              </a:ext>
            </a:extLst>
          </p:cNvPr>
          <p:cNvSpPr/>
          <p:nvPr/>
        </p:nvSpPr>
        <p:spPr>
          <a:xfrm>
            <a:off x="3913948" y="4030098"/>
            <a:ext cx="1332930" cy="799011"/>
          </a:xfrm>
          <a:custGeom>
            <a:avLst/>
            <a:gdLst>
              <a:gd name="connsiteX0" fmla="*/ 1397000 w 1397000"/>
              <a:gd name="connsiteY0" fmla="*/ 0 h 800100"/>
              <a:gd name="connsiteX1" fmla="*/ 914400 w 1397000"/>
              <a:gd name="connsiteY1" fmla="*/ 254000 h 800100"/>
              <a:gd name="connsiteX2" fmla="*/ 787400 w 1397000"/>
              <a:gd name="connsiteY2" fmla="*/ 279400 h 800100"/>
              <a:gd name="connsiteX3" fmla="*/ 444500 w 1397000"/>
              <a:gd name="connsiteY3" fmla="*/ 342900 h 800100"/>
              <a:gd name="connsiteX4" fmla="*/ 304800 w 1397000"/>
              <a:gd name="connsiteY4" fmla="*/ 381000 h 800100"/>
              <a:gd name="connsiteX5" fmla="*/ 177800 w 1397000"/>
              <a:gd name="connsiteY5" fmla="*/ 457200 h 800100"/>
              <a:gd name="connsiteX6" fmla="*/ 76200 w 1397000"/>
              <a:gd name="connsiteY6" fmla="*/ 508000 h 800100"/>
              <a:gd name="connsiteX7" fmla="*/ 38100 w 1397000"/>
              <a:gd name="connsiteY7" fmla="*/ 571500 h 800100"/>
              <a:gd name="connsiteX8" fmla="*/ 0 w 1397000"/>
              <a:gd name="connsiteY8" fmla="*/ 711200 h 800100"/>
              <a:gd name="connsiteX9" fmla="*/ 12700 w 1397000"/>
              <a:gd name="connsiteY9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97000" h="800100">
                <a:moveTo>
                  <a:pt x="1397000" y="0"/>
                </a:moveTo>
                <a:cubicBezTo>
                  <a:pt x="1235190" y="94389"/>
                  <a:pt x="1091393" y="195002"/>
                  <a:pt x="914400" y="254000"/>
                </a:cubicBezTo>
                <a:cubicBezTo>
                  <a:pt x="873444" y="267652"/>
                  <a:pt x="829498" y="269832"/>
                  <a:pt x="787400" y="279400"/>
                </a:cubicBezTo>
                <a:cubicBezTo>
                  <a:pt x="520944" y="339958"/>
                  <a:pt x="750408" y="302112"/>
                  <a:pt x="444500" y="342900"/>
                </a:cubicBezTo>
                <a:cubicBezTo>
                  <a:pt x="397933" y="355600"/>
                  <a:pt x="349165" y="361987"/>
                  <a:pt x="304800" y="381000"/>
                </a:cubicBezTo>
                <a:cubicBezTo>
                  <a:pt x="259423" y="400447"/>
                  <a:pt x="220956" y="433224"/>
                  <a:pt x="177800" y="457200"/>
                </a:cubicBezTo>
                <a:cubicBezTo>
                  <a:pt x="144701" y="475588"/>
                  <a:pt x="110067" y="491067"/>
                  <a:pt x="76200" y="508000"/>
                </a:cubicBezTo>
                <a:cubicBezTo>
                  <a:pt x="63500" y="529167"/>
                  <a:pt x="49139" y="549422"/>
                  <a:pt x="38100" y="571500"/>
                </a:cubicBezTo>
                <a:cubicBezTo>
                  <a:pt x="17698" y="612304"/>
                  <a:pt x="0" y="665155"/>
                  <a:pt x="0" y="711200"/>
                </a:cubicBezTo>
                <a:cubicBezTo>
                  <a:pt x="0" y="741134"/>
                  <a:pt x="8467" y="770467"/>
                  <a:pt x="12700" y="800100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0164E260-54DD-7FD2-929F-47C99E33BADE}"/>
              </a:ext>
            </a:extLst>
          </p:cNvPr>
          <p:cNvSpPr/>
          <p:nvPr/>
        </p:nvSpPr>
        <p:spPr>
          <a:xfrm rot="10800000">
            <a:off x="1111577" y="7856475"/>
            <a:ext cx="2217751" cy="724544"/>
          </a:xfrm>
          <a:custGeom>
            <a:avLst/>
            <a:gdLst>
              <a:gd name="connsiteX0" fmla="*/ 1397000 w 1397000"/>
              <a:gd name="connsiteY0" fmla="*/ 0 h 800100"/>
              <a:gd name="connsiteX1" fmla="*/ 914400 w 1397000"/>
              <a:gd name="connsiteY1" fmla="*/ 254000 h 800100"/>
              <a:gd name="connsiteX2" fmla="*/ 787400 w 1397000"/>
              <a:gd name="connsiteY2" fmla="*/ 279400 h 800100"/>
              <a:gd name="connsiteX3" fmla="*/ 444500 w 1397000"/>
              <a:gd name="connsiteY3" fmla="*/ 342900 h 800100"/>
              <a:gd name="connsiteX4" fmla="*/ 304800 w 1397000"/>
              <a:gd name="connsiteY4" fmla="*/ 381000 h 800100"/>
              <a:gd name="connsiteX5" fmla="*/ 177800 w 1397000"/>
              <a:gd name="connsiteY5" fmla="*/ 457200 h 800100"/>
              <a:gd name="connsiteX6" fmla="*/ 76200 w 1397000"/>
              <a:gd name="connsiteY6" fmla="*/ 508000 h 800100"/>
              <a:gd name="connsiteX7" fmla="*/ 38100 w 1397000"/>
              <a:gd name="connsiteY7" fmla="*/ 571500 h 800100"/>
              <a:gd name="connsiteX8" fmla="*/ 0 w 1397000"/>
              <a:gd name="connsiteY8" fmla="*/ 711200 h 800100"/>
              <a:gd name="connsiteX9" fmla="*/ 12700 w 1397000"/>
              <a:gd name="connsiteY9" fmla="*/ 800100 h 800100"/>
              <a:gd name="connsiteX0" fmla="*/ 1697876 w 1697876"/>
              <a:gd name="connsiteY0" fmla="*/ 512506 h 576061"/>
              <a:gd name="connsiteX1" fmla="*/ 914400 w 1697876"/>
              <a:gd name="connsiteY1" fmla="*/ 29961 h 576061"/>
              <a:gd name="connsiteX2" fmla="*/ 787400 w 1697876"/>
              <a:gd name="connsiteY2" fmla="*/ 55361 h 576061"/>
              <a:gd name="connsiteX3" fmla="*/ 444500 w 1697876"/>
              <a:gd name="connsiteY3" fmla="*/ 118861 h 576061"/>
              <a:gd name="connsiteX4" fmla="*/ 304800 w 1697876"/>
              <a:gd name="connsiteY4" fmla="*/ 156961 h 576061"/>
              <a:gd name="connsiteX5" fmla="*/ 177800 w 1697876"/>
              <a:gd name="connsiteY5" fmla="*/ 233161 h 576061"/>
              <a:gd name="connsiteX6" fmla="*/ 76200 w 1697876"/>
              <a:gd name="connsiteY6" fmla="*/ 283961 h 576061"/>
              <a:gd name="connsiteX7" fmla="*/ 38100 w 1697876"/>
              <a:gd name="connsiteY7" fmla="*/ 347461 h 576061"/>
              <a:gd name="connsiteX8" fmla="*/ 0 w 1697876"/>
              <a:gd name="connsiteY8" fmla="*/ 487161 h 576061"/>
              <a:gd name="connsiteX9" fmla="*/ 12700 w 1697876"/>
              <a:gd name="connsiteY9" fmla="*/ 576061 h 576061"/>
              <a:gd name="connsiteX0" fmla="*/ 2122845 w 2122845"/>
              <a:gd name="connsiteY0" fmla="*/ 512506 h 524302"/>
              <a:gd name="connsiteX1" fmla="*/ 1339369 w 2122845"/>
              <a:gd name="connsiteY1" fmla="*/ 29961 h 524302"/>
              <a:gd name="connsiteX2" fmla="*/ 1212369 w 2122845"/>
              <a:gd name="connsiteY2" fmla="*/ 55361 h 524302"/>
              <a:gd name="connsiteX3" fmla="*/ 869469 w 2122845"/>
              <a:gd name="connsiteY3" fmla="*/ 118861 h 524302"/>
              <a:gd name="connsiteX4" fmla="*/ 729769 w 2122845"/>
              <a:gd name="connsiteY4" fmla="*/ 156961 h 524302"/>
              <a:gd name="connsiteX5" fmla="*/ 602769 w 2122845"/>
              <a:gd name="connsiteY5" fmla="*/ 233161 h 524302"/>
              <a:gd name="connsiteX6" fmla="*/ 501169 w 2122845"/>
              <a:gd name="connsiteY6" fmla="*/ 283961 h 524302"/>
              <a:gd name="connsiteX7" fmla="*/ 463069 w 2122845"/>
              <a:gd name="connsiteY7" fmla="*/ 347461 h 524302"/>
              <a:gd name="connsiteX8" fmla="*/ 424969 w 2122845"/>
              <a:gd name="connsiteY8" fmla="*/ 487161 h 524302"/>
              <a:gd name="connsiteX9" fmla="*/ 31 w 2122845"/>
              <a:gd name="connsiteY9" fmla="*/ 428752 h 524302"/>
              <a:gd name="connsiteX0" fmla="*/ 2122860 w 2122860"/>
              <a:gd name="connsiteY0" fmla="*/ 512506 h 524302"/>
              <a:gd name="connsiteX1" fmla="*/ 1339384 w 2122860"/>
              <a:gd name="connsiteY1" fmla="*/ 29961 h 524302"/>
              <a:gd name="connsiteX2" fmla="*/ 1212384 w 2122860"/>
              <a:gd name="connsiteY2" fmla="*/ 55361 h 524302"/>
              <a:gd name="connsiteX3" fmla="*/ 869484 w 2122860"/>
              <a:gd name="connsiteY3" fmla="*/ 118861 h 524302"/>
              <a:gd name="connsiteX4" fmla="*/ 729784 w 2122860"/>
              <a:gd name="connsiteY4" fmla="*/ 156961 h 524302"/>
              <a:gd name="connsiteX5" fmla="*/ 602784 w 2122860"/>
              <a:gd name="connsiteY5" fmla="*/ 233161 h 524302"/>
              <a:gd name="connsiteX6" fmla="*/ 501184 w 2122860"/>
              <a:gd name="connsiteY6" fmla="*/ 283961 h 524302"/>
              <a:gd name="connsiteX7" fmla="*/ 463084 w 2122860"/>
              <a:gd name="connsiteY7" fmla="*/ 347461 h 524302"/>
              <a:gd name="connsiteX8" fmla="*/ 279105 w 2122860"/>
              <a:gd name="connsiteY8" fmla="*/ 5952 h 524302"/>
              <a:gd name="connsiteX9" fmla="*/ 46 w 2122860"/>
              <a:gd name="connsiteY9" fmla="*/ 428752 h 524302"/>
              <a:gd name="connsiteX0" fmla="*/ 2122860 w 2122860"/>
              <a:gd name="connsiteY0" fmla="*/ 542325 h 554121"/>
              <a:gd name="connsiteX1" fmla="*/ 1339384 w 2122860"/>
              <a:gd name="connsiteY1" fmla="*/ 59780 h 554121"/>
              <a:gd name="connsiteX2" fmla="*/ 1212384 w 2122860"/>
              <a:gd name="connsiteY2" fmla="*/ 85180 h 554121"/>
              <a:gd name="connsiteX3" fmla="*/ 869484 w 2122860"/>
              <a:gd name="connsiteY3" fmla="*/ 148680 h 554121"/>
              <a:gd name="connsiteX4" fmla="*/ 729784 w 2122860"/>
              <a:gd name="connsiteY4" fmla="*/ 186780 h 554121"/>
              <a:gd name="connsiteX5" fmla="*/ 602784 w 2122860"/>
              <a:gd name="connsiteY5" fmla="*/ 262980 h 554121"/>
              <a:gd name="connsiteX6" fmla="*/ 501184 w 2122860"/>
              <a:gd name="connsiteY6" fmla="*/ 313780 h 554121"/>
              <a:gd name="connsiteX7" fmla="*/ 490437 w 2122860"/>
              <a:gd name="connsiteY7" fmla="*/ 33560 h 554121"/>
              <a:gd name="connsiteX8" fmla="*/ 279105 w 2122860"/>
              <a:gd name="connsiteY8" fmla="*/ 35771 h 554121"/>
              <a:gd name="connsiteX9" fmla="*/ 46 w 2122860"/>
              <a:gd name="connsiteY9" fmla="*/ 458571 h 554121"/>
              <a:gd name="connsiteX0" fmla="*/ 2122860 w 2122860"/>
              <a:gd name="connsiteY0" fmla="*/ 542325 h 560302"/>
              <a:gd name="connsiteX1" fmla="*/ 1567320 w 2122860"/>
              <a:gd name="connsiteY1" fmla="*/ 256192 h 560302"/>
              <a:gd name="connsiteX2" fmla="*/ 1212384 w 2122860"/>
              <a:gd name="connsiteY2" fmla="*/ 85180 h 560302"/>
              <a:gd name="connsiteX3" fmla="*/ 869484 w 2122860"/>
              <a:gd name="connsiteY3" fmla="*/ 148680 h 560302"/>
              <a:gd name="connsiteX4" fmla="*/ 729784 w 2122860"/>
              <a:gd name="connsiteY4" fmla="*/ 186780 h 560302"/>
              <a:gd name="connsiteX5" fmla="*/ 602784 w 2122860"/>
              <a:gd name="connsiteY5" fmla="*/ 262980 h 560302"/>
              <a:gd name="connsiteX6" fmla="*/ 501184 w 2122860"/>
              <a:gd name="connsiteY6" fmla="*/ 313780 h 560302"/>
              <a:gd name="connsiteX7" fmla="*/ 490437 w 2122860"/>
              <a:gd name="connsiteY7" fmla="*/ 33560 h 560302"/>
              <a:gd name="connsiteX8" fmla="*/ 279105 w 2122860"/>
              <a:gd name="connsiteY8" fmla="*/ 35771 h 560302"/>
              <a:gd name="connsiteX9" fmla="*/ 46 w 2122860"/>
              <a:gd name="connsiteY9" fmla="*/ 458571 h 560302"/>
              <a:gd name="connsiteX0" fmla="*/ 2122860 w 2122860"/>
              <a:gd name="connsiteY0" fmla="*/ 542325 h 557954"/>
              <a:gd name="connsiteX1" fmla="*/ 1567320 w 2122860"/>
              <a:gd name="connsiteY1" fmla="*/ 256192 h 557954"/>
              <a:gd name="connsiteX2" fmla="*/ 1257971 w 2122860"/>
              <a:gd name="connsiteY2" fmla="*/ 438721 h 557954"/>
              <a:gd name="connsiteX3" fmla="*/ 869484 w 2122860"/>
              <a:gd name="connsiteY3" fmla="*/ 148680 h 557954"/>
              <a:gd name="connsiteX4" fmla="*/ 729784 w 2122860"/>
              <a:gd name="connsiteY4" fmla="*/ 186780 h 557954"/>
              <a:gd name="connsiteX5" fmla="*/ 602784 w 2122860"/>
              <a:gd name="connsiteY5" fmla="*/ 262980 h 557954"/>
              <a:gd name="connsiteX6" fmla="*/ 501184 w 2122860"/>
              <a:gd name="connsiteY6" fmla="*/ 313780 h 557954"/>
              <a:gd name="connsiteX7" fmla="*/ 490437 w 2122860"/>
              <a:gd name="connsiteY7" fmla="*/ 33560 h 557954"/>
              <a:gd name="connsiteX8" fmla="*/ 279105 w 2122860"/>
              <a:gd name="connsiteY8" fmla="*/ 35771 h 557954"/>
              <a:gd name="connsiteX9" fmla="*/ 46 w 2122860"/>
              <a:gd name="connsiteY9" fmla="*/ 458571 h 557954"/>
              <a:gd name="connsiteX0" fmla="*/ 2122860 w 2122860"/>
              <a:gd name="connsiteY0" fmla="*/ 542325 h 557954"/>
              <a:gd name="connsiteX1" fmla="*/ 1567320 w 2122860"/>
              <a:gd name="connsiteY1" fmla="*/ 256192 h 557954"/>
              <a:gd name="connsiteX2" fmla="*/ 1257971 w 2122860"/>
              <a:gd name="connsiteY2" fmla="*/ 438721 h 557954"/>
              <a:gd name="connsiteX3" fmla="*/ 833015 w 2122860"/>
              <a:gd name="connsiteY3" fmla="*/ 443298 h 557954"/>
              <a:gd name="connsiteX4" fmla="*/ 729784 w 2122860"/>
              <a:gd name="connsiteY4" fmla="*/ 186780 h 557954"/>
              <a:gd name="connsiteX5" fmla="*/ 602784 w 2122860"/>
              <a:gd name="connsiteY5" fmla="*/ 262980 h 557954"/>
              <a:gd name="connsiteX6" fmla="*/ 501184 w 2122860"/>
              <a:gd name="connsiteY6" fmla="*/ 313780 h 557954"/>
              <a:gd name="connsiteX7" fmla="*/ 490437 w 2122860"/>
              <a:gd name="connsiteY7" fmla="*/ 33560 h 557954"/>
              <a:gd name="connsiteX8" fmla="*/ 279105 w 2122860"/>
              <a:gd name="connsiteY8" fmla="*/ 35771 h 557954"/>
              <a:gd name="connsiteX9" fmla="*/ 46 w 2122860"/>
              <a:gd name="connsiteY9" fmla="*/ 458571 h 557954"/>
              <a:gd name="connsiteX0" fmla="*/ 2122860 w 2122860"/>
              <a:gd name="connsiteY0" fmla="*/ 622771 h 638400"/>
              <a:gd name="connsiteX1" fmla="*/ 1567320 w 2122860"/>
              <a:gd name="connsiteY1" fmla="*/ 336638 h 638400"/>
              <a:gd name="connsiteX2" fmla="*/ 1257971 w 2122860"/>
              <a:gd name="connsiteY2" fmla="*/ 519167 h 638400"/>
              <a:gd name="connsiteX3" fmla="*/ 833015 w 2122860"/>
              <a:gd name="connsiteY3" fmla="*/ 523744 h 638400"/>
              <a:gd name="connsiteX4" fmla="*/ 985073 w 2122860"/>
              <a:gd name="connsiteY4" fmla="*/ 2070 h 638400"/>
              <a:gd name="connsiteX5" fmla="*/ 602784 w 2122860"/>
              <a:gd name="connsiteY5" fmla="*/ 343426 h 638400"/>
              <a:gd name="connsiteX6" fmla="*/ 501184 w 2122860"/>
              <a:gd name="connsiteY6" fmla="*/ 394226 h 638400"/>
              <a:gd name="connsiteX7" fmla="*/ 490437 w 2122860"/>
              <a:gd name="connsiteY7" fmla="*/ 114006 h 638400"/>
              <a:gd name="connsiteX8" fmla="*/ 279105 w 2122860"/>
              <a:gd name="connsiteY8" fmla="*/ 116217 h 638400"/>
              <a:gd name="connsiteX9" fmla="*/ 46 w 2122860"/>
              <a:gd name="connsiteY9" fmla="*/ 539017 h 638400"/>
              <a:gd name="connsiteX0" fmla="*/ 2122860 w 2122860"/>
              <a:gd name="connsiteY0" fmla="*/ 684669 h 700298"/>
              <a:gd name="connsiteX1" fmla="*/ 1567320 w 2122860"/>
              <a:gd name="connsiteY1" fmla="*/ 398536 h 700298"/>
              <a:gd name="connsiteX2" fmla="*/ 1257971 w 2122860"/>
              <a:gd name="connsiteY2" fmla="*/ 581065 h 700298"/>
              <a:gd name="connsiteX3" fmla="*/ 833015 w 2122860"/>
              <a:gd name="connsiteY3" fmla="*/ 585642 h 700298"/>
              <a:gd name="connsiteX4" fmla="*/ 985073 w 2122860"/>
              <a:gd name="connsiteY4" fmla="*/ 63968 h 700298"/>
              <a:gd name="connsiteX5" fmla="*/ 693958 w 2122860"/>
              <a:gd name="connsiteY5" fmla="*/ 51783 h 700298"/>
              <a:gd name="connsiteX6" fmla="*/ 501184 w 2122860"/>
              <a:gd name="connsiteY6" fmla="*/ 456124 h 700298"/>
              <a:gd name="connsiteX7" fmla="*/ 490437 w 2122860"/>
              <a:gd name="connsiteY7" fmla="*/ 175904 h 700298"/>
              <a:gd name="connsiteX8" fmla="*/ 279105 w 2122860"/>
              <a:gd name="connsiteY8" fmla="*/ 178115 h 700298"/>
              <a:gd name="connsiteX9" fmla="*/ 46 w 2122860"/>
              <a:gd name="connsiteY9" fmla="*/ 600915 h 700298"/>
              <a:gd name="connsiteX0" fmla="*/ 2122860 w 2122860"/>
              <a:gd name="connsiteY0" fmla="*/ 731400 h 747029"/>
              <a:gd name="connsiteX1" fmla="*/ 1567320 w 2122860"/>
              <a:gd name="connsiteY1" fmla="*/ 445267 h 747029"/>
              <a:gd name="connsiteX2" fmla="*/ 1257971 w 2122860"/>
              <a:gd name="connsiteY2" fmla="*/ 627796 h 747029"/>
              <a:gd name="connsiteX3" fmla="*/ 833015 w 2122860"/>
              <a:gd name="connsiteY3" fmla="*/ 632373 h 747029"/>
              <a:gd name="connsiteX4" fmla="*/ 985073 w 2122860"/>
              <a:gd name="connsiteY4" fmla="*/ 110699 h 747029"/>
              <a:gd name="connsiteX5" fmla="*/ 693958 w 2122860"/>
              <a:gd name="connsiteY5" fmla="*/ 98514 h 747029"/>
              <a:gd name="connsiteX6" fmla="*/ 382657 w 2122860"/>
              <a:gd name="connsiteY6" fmla="*/ 2005 h 747029"/>
              <a:gd name="connsiteX7" fmla="*/ 490437 w 2122860"/>
              <a:gd name="connsiteY7" fmla="*/ 222635 h 747029"/>
              <a:gd name="connsiteX8" fmla="*/ 279105 w 2122860"/>
              <a:gd name="connsiteY8" fmla="*/ 224846 h 747029"/>
              <a:gd name="connsiteX9" fmla="*/ 46 w 2122860"/>
              <a:gd name="connsiteY9" fmla="*/ 647646 h 747029"/>
              <a:gd name="connsiteX0" fmla="*/ 2122860 w 2122860"/>
              <a:gd name="connsiteY0" fmla="*/ 731400 h 747029"/>
              <a:gd name="connsiteX1" fmla="*/ 1567320 w 2122860"/>
              <a:gd name="connsiteY1" fmla="*/ 445267 h 747029"/>
              <a:gd name="connsiteX2" fmla="*/ 1257971 w 2122860"/>
              <a:gd name="connsiteY2" fmla="*/ 627796 h 747029"/>
              <a:gd name="connsiteX3" fmla="*/ 833015 w 2122860"/>
              <a:gd name="connsiteY3" fmla="*/ 632373 h 747029"/>
              <a:gd name="connsiteX4" fmla="*/ 985073 w 2122860"/>
              <a:gd name="connsiteY4" fmla="*/ 110699 h 747029"/>
              <a:gd name="connsiteX5" fmla="*/ 693958 w 2122860"/>
              <a:gd name="connsiteY5" fmla="*/ 98514 h 747029"/>
              <a:gd name="connsiteX6" fmla="*/ 382657 w 2122860"/>
              <a:gd name="connsiteY6" fmla="*/ 2005 h 747029"/>
              <a:gd name="connsiteX7" fmla="*/ 727490 w 2122860"/>
              <a:gd name="connsiteY7" fmla="*/ 595818 h 747029"/>
              <a:gd name="connsiteX8" fmla="*/ 279105 w 2122860"/>
              <a:gd name="connsiteY8" fmla="*/ 224846 h 747029"/>
              <a:gd name="connsiteX9" fmla="*/ 46 w 2122860"/>
              <a:gd name="connsiteY9" fmla="*/ 647646 h 747029"/>
              <a:gd name="connsiteX0" fmla="*/ 2122860 w 2122860"/>
              <a:gd name="connsiteY0" fmla="*/ 731400 h 747029"/>
              <a:gd name="connsiteX1" fmla="*/ 1567320 w 2122860"/>
              <a:gd name="connsiteY1" fmla="*/ 445267 h 747029"/>
              <a:gd name="connsiteX2" fmla="*/ 1257971 w 2122860"/>
              <a:gd name="connsiteY2" fmla="*/ 627796 h 747029"/>
              <a:gd name="connsiteX3" fmla="*/ 833015 w 2122860"/>
              <a:gd name="connsiteY3" fmla="*/ 632373 h 747029"/>
              <a:gd name="connsiteX4" fmla="*/ 985073 w 2122860"/>
              <a:gd name="connsiteY4" fmla="*/ 110699 h 747029"/>
              <a:gd name="connsiteX5" fmla="*/ 693958 w 2122860"/>
              <a:gd name="connsiteY5" fmla="*/ 98514 h 747029"/>
              <a:gd name="connsiteX6" fmla="*/ 382657 w 2122860"/>
              <a:gd name="connsiteY6" fmla="*/ 2005 h 747029"/>
              <a:gd name="connsiteX7" fmla="*/ 836900 w 2122860"/>
              <a:gd name="connsiteY7" fmla="*/ 625279 h 747029"/>
              <a:gd name="connsiteX8" fmla="*/ 279105 w 2122860"/>
              <a:gd name="connsiteY8" fmla="*/ 224846 h 747029"/>
              <a:gd name="connsiteX9" fmla="*/ 46 w 2122860"/>
              <a:gd name="connsiteY9" fmla="*/ 647646 h 74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22860" h="747029">
                <a:moveTo>
                  <a:pt x="2122860" y="731400"/>
                </a:moveTo>
                <a:cubicBezTo>
                  <a:pt x="1961050" y="825789"/>
                  <a:pt x="1711468" y="462534"/>
                  <a:pt x="1567320" y="445267"/>
                </a:cubicBezTo>
                <a:cubicBezTo>
                  <a:pt x="1423172" y="428000"/>
                  <a:pt x="1380355" y="596612"/>
                  <a:pt x="1257971" y="627796"/>
                </a:cubicBezTo>
                <a:cubicBezTo>
                  <a:pt x="1135587" y="658980"/>
                  <a:pt x="1138923" y="591585"/>
                  <a:pt x="833015" y="632373"/>
                </a:cubicBezTo>
                <a:cubicBezTo>
                  <a:pt x="786448" y="645073"/>
                  <a:pt x="1008249" y="199676"/>
                  <a:pt x="985073" y="110699"/>
                </a:cubicBezTo>
                <a:cubicBezTo>
                  <a:pt x="961897" y="21722"/>
                  <a:pt x="794361" y="116630"/>
                  <a:pt x="693958" y="98514"/>
                </a:cubicBezTo>
                <a:cubicBezTo>
                  <a:pt x="593555" y="80398"/>
                  <a:pt x="416524" y="-14928"/>
                  <a:pt x="382657" y="2005"/>
                </a:cubicBezTo>
                <a:cubicBezTo>
                  <a:pt x="369957" y="23172"/>
                  <a:pt x="854159" y="588139"/>
                  <a:pt x="836900" y="625279"/>
                </a:cubicBezTo>
                <a:cubicBezTo>
                  <a:pt x="819641" y="662419"/>
                  <a:pt x="279105" y="178801"/>
                  <a:pt x="279105" y="224846"/>
                </a:cubicBezTo>
                <a:cubicBezTo>
                  <a:pt x="279105" y="254780"/>
                  <a:pt x="-4187" y="618013"/>
                  <a:pt x="46" y="647646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11AE9CA2-7A11-4097-A750-A03F8667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0424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8D2A3227FD914CAD8B753A54022AD7" ma:contentTypeVersion="11" ma:contentTypeDescription="Crée un document." ma:contentTypeScope="" ma:versionID="6783e8e6c47b3e8b270a21165a480ece">
  <xsd:schema xmlns:xsd="http://www.w3.org/2001/XMLSchema" xmlns:xs="http://www.w3.org/2001/XMLSchema" xmlns:p="http://schemas.microsoft.com/office/2006/metadata/properties" xmlns:ns2="98f26d2f-a1ed-4822-9107-19a8aca5b6c0" xmlns:ns3="732070cb-6fdb-4c47-aca2-c0d8877b2ba0" targetNamespace="http://schemas.microsoft.com/office/2006/metadata/properties" ma:root="true" ma:fieldsID="3c513bf0f7e32fbb9d9b6b46d7420fcd" ns2:_="" ns3:_="">
    <xsd:import namespace="98f26d2f-a1ed-4822-9107-19a8aca5b6c0"/>
    <xsd:import namespace="732070cb-6fdb-4c47-aca2-c0d8877b2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26d2f-a1ed-4822-9107-19a8aca5b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1e53345a-0816-489b-9a5d-f039fa85a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070cb-6fdb-4c47-aca2-c0d8877b2b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9f4e445-b13f-4a5a-9d93-762cdb646220}" ma:internalName="TaxCatchAll" ma:showField="CatchAllData" ma:web="732070cb-6fdb-4c47-aca2-c0d8877b2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f26d2f-a1ed-4822-9107-19a8aca5b6c0">
      <Terms xmlns="http://schemas.microsoft.com/office/infopath/2007/PartnerControls"/>
    </lcf76f155ced4ddcb4097134ff3c332f>
    <TaxCatchAll xmlns="732070cb-6fdb-4c47-aca2-c0d8877b2ba0" xsi:nil="true"/>
  </documentManagement>
</p:properties>
</file>

<file path=customXml/itemProps1.xml><?xml version="1.0" encoding="utf-8"?>
<ds:datastoreItem xmlns:ds="http://schemas.openxmlformats.org/officeDocument/2006/customXml" ds:itemID="{3E1D561E-9F5F-4F37-96ED-312CB54376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f26d2f-a1ed-4822-9107-19a8aca5b6c0"/>
    <ds:schemaRef ds:uri="732070cb-6fdb-4c47-aca2-c0d8877b2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4A7611-7DFA-443C-84FC-FCA44D4F28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5EC583-753A-4096-9D4C-B53A666CDE14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732070cb-6fdb-4c47-aca2-c0d8877b2ba0"/>
    <ds:schemaRef ds:uri="http://purl.org/dc/dcmitype/"/>
    <ds:schemaRef ds:uri="http://schemas.microsoft.com/office/2006/documentManagement/types"/>
    <ds:schemaRef ds:uri="http://schemas.microsoft.com/office/infopath/2007/PartnerControls"/>
    <ds:schemaRef ds:uri="98f26d2f-a1ed-4822-9107-19a8aca5b6c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1646</TotalTime>
  <Words>182</Words>
  <Application>Microsoft Office PowerPoint</Application>
  <PresentationFormat>Format A4 (210 x 297 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Bahnschrift</vt:lpstr>
      <vt:lpstr>Bahnschrift Light SemiCondensed</vt:lpstr>
      <vt:lpstr>Calibri</vt:lpstr>
      <vt:lpstr>Calibri Light</vt:lpstr>
      <vt:lpstr>Fredoka One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Laurette DUBIN</dc:creator>
  <cp:lastModifiedBy>sgiauber</cp:lastModifiedBy>
  <cp:revision>185</cp:revision>
  <cp:lastPrinted>2025-03-25T12:04:36Z</cp:lastPrinted>
  <dcterms:created xsi:type="dcterms:W3CDTF">2024-04-18T12:37:54Z</dcterms:created>
  <dcterms:modified xsi:type="dcterms:W3CDTF">2026-02-24T07:47:16Z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0x010100428D2A3227FD914CAD8B753A54022AD7</vt:lpwstr>
  </property>
  <property fmtid="{D5CDD505-2E9C-101B-9397-08002B2CF9AE}" pid="3" name="MediaServiceImageTags">
    <vt:lpwstr/>
  </property>
</Properties>
</file>