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handoutMasterIdLst>
    <p:handoutMasterId r:id="rId7"/>
  </p:handoutMasterIdLst>
  <p:sldIdLst>
    <p:sldId id="263" r:id="rId5"/>
  </p:sldIdLst>
  <p:sldSz cx="6858000" cy="9906000" type="A4"/>
  <p:notesSz cx="9926638" cy="67976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9AB8A6D-302D-CB95-F024-BDC532790C6B}" name="Delphine PIERRE" initials="DP" userId="S::delphine.pierre@univ-poitiers.fr::ba96cc0f-7d88-4ceb-82fb-49c72d7f9695" providerId="AD"/>
  <p188:author id="{E1B186DE-E319-48BB-2B2A-D1FBF1D1B3B3}" name="Diane Capito" initials="DC" userId="S::diane.capito@univ-poitiers.fr::c16e7b9e-36cc-43fb-9767-83c53072096f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auge Michael" initials="NM" lastIdx="5" clrIdx="0">
    <p:extLst>
      <p:ext uri="{19B8F6BF-5375-455C-9EA6-DF929625EA0E}">
        <p15:presenceInfo xmlns:p15="http://schemas.microsoft.com/office/powerpoint/2012/main" userId="S-1-5-21-436374069-1326574676-839522115-980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B6B6B"/>
    <a:srgbClr val="009999"/>
    <a:srgbClr val="B00000"/>
    <a:srgbClr val="473CBB"/>
    <a:srgbClr val="FFF7E1"/>
    <a:srgbClr val="FFD966"/>
    <a:srgbClr val="FFFA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314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13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8EC67098-C031-47FE-A295-8790D707E37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125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E592964-97BD-4118-B95E-A1F12CAF038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622925" y="0"/>
            <a:ext cx="4302125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17D54C-3D0B-4A61-925A-A4C858E4BFE6}" type="datetimeFigureOut">
              <a:rPr lang="fr-FR" smtClean="0"/>
              <a:t>24/02/2026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BABE285-9C3D-4B81-B999-7F11FD9E21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456363"/>
            <a:ext cx="4302125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4604DC9-1857-46D7-8A99-2E711963675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622925" y="6456363"/>
            <a:ext cx="4302125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58F93F-6A10-435D-9818-5EBF8F0220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279710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005" cy="340263"/>
          </a:xfrm>
          <a:prstGeom prst="rect">
            <a:avLst/>
          </a:prstGeom>
        </p:spPr>
        <p:txBody>
          <a:bodyPr vert="horz" lIns="88194" tIns="44097" rIns="88194" bIns="44097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623093" y="0"/>
            <a:ext cx="4302005" cy="340263"/>
          </a:xfrm>
          <a:prstGeom prst="rect">
            <a:avLst/>
          </a:prstGeom>
        </p:spPr>
        <p:txBody>
          <a:bodyPr vert="horz" lIns="88194" tIns="44097" rIns="88194" bIns="44097" rtlCol="0"/>
          <a:lstStyle>
            <a:lvl1pPr algn="r">
              <a:defRPr sz="1200"/>
            </a:lvl1pPr>
          </a:lstStyle>
          <a:p>
            <a:fld id="{48D78497-AD24-4DBA-BCD6-E0882F45B5D8}" type="datetimeFigureOut">
              <a:rPr lang="fr-FR" smtClean="0"/>
              <a:t>24/02/2026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168775" y="849313"/>
            <a:ext cx="1589088" cy="2295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8194" tIns="44097" rIns="88194" bIns="44097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993126" y="3271998"/>
            <a:ext cx="7940386" cy="2676537"/>
          </a:xfrm>
          <a:prstGeom prst="rect">
            <a:avLst/>
          </a:prstGeom>
        </p:spPr>
        <p:txBody>
          <a:bodyPr vert="horz" lIns="88194" tIns="44097" rIns="88194" bIns="44097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6457412"/>
            <a:ext cx="4302005" cy="340263"/>
          </a:xfrm>
          <a:prstGeom prst="rect">
            <a:avLst/>
          </a:prstGeom>
        </p:spPr>
        <p:txBody>
          <a:bodyPr vert="horz" lIns="88194" tIns="44097" rIns="88194" bIns="44097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623093" y="6457412"/>
            <a:ext cx="4302005" cy="340263"/>
          </a:xfrm>
          <a:prstGeom prst="rect">
            <a:avLst/>
          </a:prstGeom>
        </p:spPr>
        <p:txBody>
          <a:bodyPr vert="horz" lIns="88194" tIns="44097" rIns="88194" bIns="44097" rtlCol="0" anchor="b"/>
          <a:lstStyle>
            <a:lvl1pPr algn="r">
              <a:defRPr sz="1200"/>
            </a:lvl1pPr>
          </a:lstStyle>
          <a:p>
            <a:fld id="{13ACA349-1A7F-4F2A-9834-BED8C7AEB1A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442068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6A17F-B86E-485C-8BBA-1242BEA3ACF5}" type="datetime1">
              <a:rPr lang="fr-FR" smtClean="0"/>
              <a:t>24/02/2026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44B9C-B550-4C35-96EC-3EEA822600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81310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E45AE-4BEC-4460-96B9-A37FCCE1B730}" type="datetime1">
              <a:rPr lang="fr-FR" smtClean="0"/>
              <a:t>24/02/2026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44B9C-B550-4C35-96EC-3EEA822600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6515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0CA89-15A9-437D-8A8A-967A394754B9}" type="datetime1">
              <a:rPr lang="fr-FR" smtClean="0"/>
              <a:t>24/02/2026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44B9C-B550-4C35-96EC-3EEA822600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8152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AACF3-5B16-4D4C-B9BF-924AE0F90977}" type="datetime1">
              <a:rPr lang="fr-FR" smtClean="0"/>
              <a:t>24/02/2026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44B9C-B550-4C35-96EC-3EEA822600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9943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9A057-3FE2-4E4C-9A3A-C25D4D5BE61B}" type="datetime1">
              <a:rPr lang="fr-FR" smtClean="0"/>
              <a:t>24/02/2026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44B9C-B550-4C35-96EC-3EEA822600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2759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7BDE5-2840-48FA-9006-4D0430966364}" type="datetime1">
              <a:rPr lang="fr-FR" smtClean="0"/>
              <a:t>24/02/2026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44B9C-B550-4C35-96EC-3EEA822600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6727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AD39F-0805-4956-9E8D-8711DF4896FF}" type="datetime1">
              <a:rPr lang="fr-FR" smtClean="0"/>
              <a:t>24/02/2026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44B9C-B550-4C35-96EC-3EEA822600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406151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A477C-E7AF-4C84-982B-590063F1047C}" type="datetime1">
              <a:rPr lang="fr-FR" smtClean="0"/>
              <a:t>24/02/2026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44B9C-B550-4C35-96EC-3EEA822600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05221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94B26-0F9E-46E7-9032-66F7F55DDE0B}" type="datetime1">
              <a:rPr lang="fr-FR" smtClean="0"/>
              <a:t>24/02/2026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44B9C-B550-4C35-96EC-3EEA822600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32495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A95A8-AE56-4EAB-8EBF-488022B9EACB}" type="datetime1">
              <a:rPr lang="fr-FR" smtClean="0"/>
              <a:t>24/02/2026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44B9C-B550-4C35-96EC-3EEA822600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781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F5928-47F8-4E1F-AC76-5C36BF1227F5}" type="datetime1">
              <a:rPr lang="fr-FR" smtClean="0"/>
              <a:t>24/02/2026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44B9C-B550-4C35-96EC-3EEA822600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0339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042C4F-C397-4E4B-9F40-3DEE12A93370}" type="datetime1">
              <a:rPr lang="fr-FR" smtClean="0"/>
              <a:t>24/02/2026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044B9C-B550-4C35-96EC-3EEA822600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9390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hyperlink" Target="https://adum.fr/as/ed/page.pl?site=adumR&amp;page=profil" TargetMode="External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hyperlink" Target="https://adum.fr/index.pl" TargetMode="External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3" name="Forme libre : forme 1042">
            <a:extLst>
              <a:ext uri="{FF2B5EF4-FFF2-40B4-BE49-F238E27FC236}">
                <a16:creationId xmlns:a16="http://schemas.microsoft.com/office/drawing/2014/main" id="{D4E94D2D-DD11-4EDB-880D-0C3A9966AB1E}"/>
              </a:ext>
            </a:extLst>
          </p:cNvPr>
          <p:cNvSpPr/>
          <p:nvPr/>
        </p:nvSpPr>
        <p:spPr>
          <a:xfrm rot="1234281">
            <a:off x="1555821" y="4569394"/>
            <a:ext cx="1886228" cy="907960"/>
          </a:xfrm>
          <a:custGeom>
            <a:avLst/>
            <a:gdLst>
              <a:gd name="connsiteX0" fmla="*/ 0 w 1452716"/>
              <a:gd name="connsiteY0" fmla="*/ 125362 h 228600"/>
              <a:gd name="connsiteX1" fmla="*/ 58994 w 1452716"/>
              <a:gd name="connsiteY1" fmla="*/ 162233 h 228600"/>
              <a:gd name="connsiteX2" fmla="*/ 125362 w 1452716"/>
              <a:gd name="connsiteY2" fmla="*/ 191729 h 228600"/>
              <a:gd name="connsiteX3" fmla="*/ 243349 w 1452716"/>
              <a:gd name="connsiteY3" fmla="*/ 213852 h 228600"/>
              <a:gd name="connsiteX4" fmla="*/ 479323 w 1452716"/>
              <a:gd name="connsiteY4" fmla="*/ 228600 h 228600"/>
              <a:gd name="connsiteX5" fmla="*/ 936523 w 1452716"/>
              <a:gd name="connsiteY5" fmla="*/ 213852 h 228600"/>
              <a:gd name="connsiteX6" fmla="*/ 1002891 w 1452716"/>
              <a:gd name="connsiteY6" fmla="*/ 162233 h 228600"/>
              <a:gd name="connsiteX7" fmla="*/ 1069258 w 1452716"/>
              <a:gd name="connsiteY7" fmla="*/ 88491 h 228600"/>
              <a:gd name="connsiteX8" fmla="*/ 1150374 w 1452716"/>
              <a:gd name="connsiteY8" fmla="*/ 29497 h 228600"/>
              <a:gd name="connsiteX9" fmla="*/ 1231491 w 1452716"/>
              <a:gd name="connsiteY9" fmla="*/ 0 h 228600"/>
              <a:gd name="connsiteX10" fmla="*/ 1349478 w 1452716"/>
              <a:gd name="connsiteY10" fmla="*/ 7374 h 228600"/>
              <a:gd name="connsiteX11" fmla="*/ 1371600 w 1452716"/>
              <a:gd name="connsiteY11" fmla="*/ 29497 h 228600"/>
              <a:gd name="connsiteX12" fmla="*/ 1452716 w 1452716"/>
              <a:gd name="connsiteY12" fmla="*/ 66368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52716" h="228600">
                <a:moveTo>
                  <a:pt x="0" y="125362"/>
                </a:moveTo>
                <a:cubicBezTo>
                  <a:pt x="82882" y="158514"/>
                  <a:pt x="-1111" y="119302"/>
                  <a:pt x="58994" y="162233"/>
                </a:cubicBezTo>
                <a:cubicBezTo>
                  <a:pt x="70237" y="170263"/>
                  <a:pt x="114522" y="188116"/>
                  <a:pt x="125362" y="191729"/>
                </a:cubicBezTo>
                <a:cubicBezTo>
                  <a:pt x="153722" y="201183"/>
                  <a:pt x="233814" y="212708"/>
                  <a:pt x="243349" y="213852"/>
                </a:cubicBezTo>
                <a:cubicBezTo>
                  <a:pt x="294730" y="220018"/>
                  <a:pt x="440166" y="226539"/>
                  <a:pt x="479323" y="228600"/>
                </a:cubicBezTo>
                <a:cubicBezTo>
                  <a:pt x="631723" y="223684"/>
                  <a:pt x="784323" y="223076"/>
                  <a:pt x="936523" y="213852"/>
                </a:cubicBezTo>
                <a:cubicBezTo>
                  <a:pt x="961352" y="212347"/>
                  <a:pt x="990208" y="173648"/>
                  <a:pt x="1002891" y="162233"/>
                </a:cubicBezTo>
                <a:cubicBezTo>
                  <a:pt x="1140151" y="38699"/>
                  <a:pt x="933564" y="239264"/>
                  <a:pt x="1069258" y="88491"/>
                </a:cubicBezTo>
                <a:cubicBezTo>
                  <a:pt x="1077011" y="79876"/>
                  <a:pt x="1141413" y="31737"/>
                  <a:pt x="1150374" y="29497"/>
                </a:cubicBezTo>
                <a:cubicBezTo>
                  <a:pt x="1198032" y="17583"/>
                  <a:pt x="1170556" y="26115"/>
                  <a:pt x="1231491" y="0"/>
                </a:cubicBezTo>
                <a:cubicBezTo>
                  <a:pt x="1270820" y="2458"/>
                  <a:pt x="1310918" y="-744"/>
                  <a:pt x="1349478" y="7374"/>
                </a:cubicBezTo>
                <a:cubicBezTo>
                  <a:pt x="1359683" y="9522"/>
                  <a:pt x="1363166" y="23363"/>
                  <a:pt x="1371600" y="29497"/>
                </a:cubicBezTo>
                <a:cubicBezTo>
                  <a:pt x="1427671" y="70276"/>
                  <a:pt x="1410322" y="66368"/>
                  <a:pt x="1452716" y="66368"/>
                </a:cubicBezTo>
              </a:path>
            </a:pathLst>
          </a:custGeom>
          <a:noFill/>
          <a:ln>
            <a:solidFill>
              <a:schemeClr val="accent4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D38F5252-4036-44FC-90D2-3238C0076FF2}"/>
              </a:ext>
            </a:extLst>
          </p:cNvPr>
          <p:cNvSpPr/>
          <p:nvPr/>
        </p:nvSpPr>
        <p:spPr>
          <a:xfrm>
            <a:off x="3665709" y="3784939"/>
            <a:ext cx="3353158" cy="899414"/>
          </a:xfrm>
          <a:custGeom>
            <a:avLst/>
            <a:gdLst>
              <a:gd name="connsiteX0" fmla="*/ 527865 w 3795059"/>
              <a:gd name="connsiteY0" fmla="*/ 1306553 h 1408266"/>
              <a:gd name="connsiteX1" fmla="*/ 57965 w 3795059"/>
              <a:gd name="connsiteY1" fmla="*/ 938253 h 1408266"/>
              <a:gd name="connsiteX2" fmla="*/ 70665 w 3795059"/>
              <a:gd name="connsiteY2" fmla="*/ 455653 h 1408266"/>
              <a:gd name="connsiteX3" fmla="*/ 629465 w 3795059"/>
              <a:gd name="connsiteY3" fmla="*/ 227053 h 1408266"/>
              <a:gd name="connsiteX4" fmla="*/ 997765 w 3795059"/>
              <a:gd name="connsiteY4" fmla="*/ 61953 h 1408266"/>
              <a:gd name="connsiteX5" fmla="*/ 1531165 w 3795059"/>
              <a:gd name="connsiteY5" fmla="*/ 125453 h 1408266"/>
              <a:gd name="connsiteX6" fmla="*/ 2001065 w 3795059"/>
              <a:gd name="connsiteY6" fmla="*/ 201653 h 1408266"/>
              <a:gd name="connsiteX7" fmla="*/ 2483665 w 3795059"/>
              <a:gd name="connsiteY7" fmla="*/ 176253 h 1408266"/>
              <a:gd name="connsiteX8" fmla="*/ 3537765 w 3795059"/>
              <a:gd name="connsiteY8" fmla="*/ 49253 h 1408266"/>
              <a:gd name="connsiteX9" fmla="*/ 3690165 w 3795059"/>
              <a:gd name="connsiteY9" fmla="*/ 1103353 h 1408266"/>
              <a:gd name="connsiteX10" fmla="*/ 2191565 w 3795059"/>
              <a:gd name="connsiteY10" fmla="*/ 1331953 h 1408266"/>
              <a:gd name="connsiteX11" fmla="*/ 1543865 w 3795059"/>
              <a:gd name="connsiteY11" fmla="*/ 1408153 h 1408266"/>
              <a:gd name="connsiteX12" fmla="*/ 1137465 w 3795059"/>
              <a:gd name="connsiteY12" fmla="*/ 1319253 h 1408266"/>
              <a:gd name="connsiteX13" fmla="*/ 883465 w 3795059"/>
              <a:gd name="connsiteY13" fmla="*/ 1408153 h 1408266"/>
              <a:gd name="connsiteX14" fmla="*/ 527865 w 3795059"/>
              <a:gd name="connsiteY14" fmla="*/ 1306553 h 1408266"/>
              <a:gd name="connsiteX0" fmla="*/ 527865 w 3795059"/>
              <a:gd name="connsiteY0" fmla="*/ 1304556 h 1406269"/>
              <a:gd name="connsiteX1" fmla="*/ 57965 w 3795059"/>
              <a:gd name="connsiteY1" fmla="*/ 936256 h 1406269"/>
              <a:gd name="connsiteX2" fmla="*/ 70665 w 3795059"/>
              <a:gd name="connsiteY2" fmla="*/ 453656 h 1406269"/>
              <a:gd name="connsiteX3" fmla="*/ 629465 w 3795059"/>
              <a:gd name="connsiteY3" fmla="*/ 225056 h 1406269"/>
              <a:gd name="connsiteX4" fmla="*/ 997765 w 3795059"/>
              <a:gd name="connsiteY4" fmla="*/ 59956 h 1406269"/>
              <a:gd name="connsiteX5" fmla="*/ 1531165 w 3795059"/>
              <a:gd name="connsiteY5" fmla="*/ 123456 h 1406269"/>
              <a:gd name="connsiteX6" fmla="*/ 2039165 w 3795059"/>
              <a:gd name="connsiteY6" fmla="*/ 97374 h 1406269"/>
              <a:gd name="connsiteX7" fmla="*/ 2483665 w 3795059"/>
              <a:gd name="connsiteY7" fmla="*/ 174256 h 1406269"/>
              <a:gd name="connsiteX8" fmla="*/ 3537765 w 3795059"/>
              <a:gd name="connsiteY8" fmla="*/ 47256 h 1406269"/>
              <a:gd name="connsiteX9" fmla="*/ 3690165 w 3795059"/>
              <a:gd name="connsiteY9" fmla="*/ 1101356 h 1406269"/>
              <a:gd name="connsiteX10" fmla="*/ 2191565 w 3795059"/>
              <a:gd name="connsiteY10" fmla="*/ 1329956 h 1406269"/>
              <a:gd name="connsiteX11" fmla="*/ 1543865 w 3795059"/>
              <a:gd name="connsiteY11" fmla="*/ 1406156 h 1406269"/>
              <a:gd name="connsiteX12" fmla="*/ 1137465 w 3795059"/>
              <a:gd name="connsiteY12" fmla="*/ 1317256 h 1406269"/>
              <a:gd name="connsiteX13" fmla="*/ 883465 w 3795059"/>
              <a:gd name="connsiteY13" fmla="*/ 1406156 h 1406269"/>
              <a:gd name="connsiteX14" fmla="*/ 527865 w 3795059"/>
              <a:gd name="connsiteY14" fmla="*/ 1304556 h 1406269"/>
              <a:gd name="connsiteX0" fmla="*/ 527865 w 3795059"/>
              <a:gd name="connsiteY0" fmla="*/ 1304556 h 1406269"/>
              <a:gd name="connsiteX1" fmla="*/ 57965 w 3795059"/>
              <a:gd name="connsiteY1" fmla="*/ 936256 h 1406269"/>
              <a:gd name="connsiteX2" fmla="*/ 70665 w 3795059"/>
              <a:gd name="connsiteY2" fmla="*/ 453656 h 1406269"/>
              <a:gd name="connsiteX3" fmla="*/ 629465 w 3795059"/>
              <a:gd name="connsiteY3" fmla="*/ 225056 h 1406269"/>
              <a:gd name="connsiteX4" fmla="*/ 997765 w 3795059"/>
              <a:gd name="connsiteY4" fmla="*/ 59956 h 1406269"/>
              <a:gd name="connsiteX5" fmla="*/ 1531165 w 3795059"/>
              <a:gd name="connsiteY5" fmla="*/ 59530 h 1406269"/>
              <a:gd name="connsiteX6" fmla="*/ 2039165 w 3795059"/>
              <a:gd name="connsiteY6" fmla="*/ 97374 h 1406269"/>
              <a:gd name="connsiteX7" fmla="*/ 2483665 w 3795059"/>
              <a:gd name="connsiteY7" fmla="*/ 174256 h 1406269"/>
              <a:gd name="connsiteX8" fmla="*/ 3537765 w 3795059"/>
              <a:gd name="connsiteY8" fmla="*/ 47256 h 1406269"/>
              <a:gd name="connsiteX9" fmla="*/ 3690165 w 3795059"/>
              <a:gd name="connsiteY9" fmla="*/ 1101356 h 1406269"/>
              <a:gd name="connsiteX10" fmla="*/ 2191565 w 3795059"/>
              <a:gd name="connsiteY10" fmla="*/ 1329956 h 1406269"/>
              <a:gd name="connsiteX11" fmla="*/ 1543865 w 3795059"/>
              <a:gd name="connsiteY11" fmla="*/ 1406156 h 1406269"/>
              <a:gd name="connsiteX12" fmla="*/ 1137465 w 3795059"/>
              <a:gd name="connsiteY12" fmla="*/ 1317256 h 1406269"/>
              <a:gd name="connsiteX13" fmla="*/ 883465 w 3795059"/>
              <a:gd name="connsiteY13" fmla="*/ 1406156 h 1406269"/>
              <a:gd name="connsiteX14" fmla="*/ 527865 w 3795059"/>
              <a:gd name="connsiteY14" fmla="*/ 1304556 h 1406269"/>
              <a:gd name="connsiteX0" fmla="*/ 527865 w 3792754"/>
              <a:gd name="connsiteY0" fmla="*/ 1321957 h 1423670"/>
              <a:gd name="connsiteX1" fmla="*/ 57965 w 3792754"/>
              <a:gd name="connsiteY1" fmla="*/ 953657 h 1423670"/>
              <a:gd name="connsiteX2" fmla="*/ 70665 w 3792754"/>
              <a:gd name="connsiteY2" fmla="*/ 471057 h 1423670"/>
              <a:gd name="connsiteX3" fmla="*/ 629465 w 3792754"/>
              <a:gd name="connsiteY3" fmla="*/ 242457 h 1423670"/>
              <a:gd name="connsiteX4" fmla="*/ 997765 w 3792754"/>
              <a:gd name="connsiteY4" fmla="*/ 77357 h 1423670"/>
              <a:gd name="connsiteX5" fmla="*/ 1531165 w 3792754"/>
              <a:gd name="connsiteY5" fmla="*/ 76931 h 1423670"/>
              <a:gd name="connsiteX6" fmla="*/ 2039165 w 3792754"/>
              <a:gd name="connsiteY6" fmla="*/ 114775 h 1423670"/>
              <a:gd name="connsiteX7" fmla="*/ 2547165 w 3792754"/>
              <a:gd name="connsiteY7" fmla="*/ 114945 h 1423670"/>
              <a:gd name="connsiteX8" fmla="*/ 3537765 w 3792754"/>
              <a:gd name="connsiteY8" fmla="*/ 64657 h 1423670"/>
              <a:gd name="connsiteX9" fmla="*/ 3690165 w 3792754"/>
              <a:gd name="connsiteY9" fmla="*/ 1118757 h 1423670"/>
              <a:gd name="connsiteX10" fmla="*/ 2191565 w 3792754"/>
              <a:gd name="connsiteY10" fmla="*/ 1347357 h 1423670"/>
              <a:gd name="connsiteX11" fmla="*/ 1543865 w 3792754"/>
              <a:gd name="connsiteY11" fmla="*/ 1423557 h 1423670"/>
              <a:gd name="connsiteX12" fmla="*/ 1137465 w 3792754"/>
              <a:gd name="connsiteY12" fmla="*/ 1334657 h 1423670"/>
              <a:gd name="connsiteX13" fmla="*/ 883465 w 3792754"/>
              <a:gd name="connsiteY13" fmla="*/ 1423557 h 1423670"/>
              <a:gd name="connsiteX14" fmla="*/ 527865 w 3792754"/>
              <a:gd name="connsiteY14" fmla="*/ 1321957 h 1423670"/>
              <a:gd name="connsiteX0" fmla="*/ 527865 w 3785231"/>
              <a:gd name="connsiteY0" fmla="*/ 1321957 h 1470043"/>
              <a:gd name="connsiteX1" fmla="*/ 57965 w 3785231"/>
              <a:gd name="connsiteY1" fmla="*/ 953657 h 1470043"/>
              <a:gd name="connsiteX2" fmla="*/ 70665 w 3785231"/>
              <a:gd name="connsiteY2" fmla="*/ 471057 h 1470043"/>
              <a:gd name="connsiteX3" fmla="*/ 629465 w 3785231"/>
              <a:gd name="connsiteY3" fmla="*/ 242457 h 1470043"/>
              <a:gd name="connsiteX4" fmla="*/ 997765 w 3785231"/>
              <a:gd name="connsiteY4" fmla="*/ 77357 h 1470043"/>
              <a:gd name="connsiteX5" fmla="*/ 1531165 w 3785231"/>
              <a:gd name="connsiteY5" fmla="*/ 76931 h 1470043"/>
              <a:gd name="connsiteX6" fmla="*/ 2039165 w 3785231"/>
              <a:gd name="connsiteY6" fmla="*/ 114775 h 1470043"/>
              <a:gd name="connsiteX7" fmla="*/ 2547165 w 3785231"/>
              <a:gd name="connsiteY7" fmla="*/ 114945 h 1470043"/>
              <a:gd name="connsiteX8" fmla="*/ 3537765 w 3785231"/>
              <a:gd name="connsiteY8" fmla="*/ 64657 h 1470043"/>
              <a:gd name="connsiteX9" fmla="*/ 3690165 w 3785231"/>
              <a:gd name="connsiteY9" fmla="*/ 1118757 h 1470043"/>
              <a:gd name="connsiteX10" fmla="*/ 2293165 w 3785231"/>
              <a:gd name="connsiteY10" fmla="*/ 1449639 h 1470043"/>
              <a:gd name="connsiteX11" fmla="*/ 1543865 w 3785231"/>
              <a:gd name="connsiteY11" fmla="*/ 1423557 h 1470043"/>
              <a:gd name="connsiteX12" fmla="*/ 1137465 w 3785231"/>
              <a:gd name="connsiteY12" fmla="*/ 1334657 h 1470043"/>
              <a:gd name="connsiteX13" fmla="*/ 883465 w 3785231"/>
              <a:gd name="connsiteY13" fmla="*/ 1423557 h 1470043"/>
              <a:gd name="connsiteX14" fmla="*/ 527865 w 3785231"/>
              <a:gd name="connsiteY14" fmla="*/ 1321957 h 1470043"/>
              <a:gd name="connsiteX0" fmla="*/ 527865 w 3762073"/>
              <a:gd name="connsiteY0" fmla="*/ 1321957 h 1424376"/>
              <a:gd name="connsiteX1" fmla="*/ 57965 w 3762073"/>
              <a:gd name="connsiteY1" fmla="*/ 953657 h 1424376"/>
              <a:gd name="connsiteX2" fmla="*/ 70665 w 3762073"/>
              <a:gd name="connsiteY2" fmla="*/ 471057 h 1424376"/>
              <a:gd name="connsiteX3" fmla="*/ 629465 w 3762073"/>
              <a:gd name="connsiteY3" fmla="*/ 242457 h 1424376"/>
              <a:gd name="connsiteX4" fmla="*/ 997765 w 3762073"/>
              <a:gd name="connsiteY4" fmla="*/ 77357 h 1424376"/>
              <a:gd name="connsiteX5" fmla="*/ 1531165 w 3762073"/>
              <a:gd name="connsiteY5" fmla="*/ 76931 h 1424376"/>
              <a:gd name="connsiteX6" fmla="*/ 2039165 w 3762073"/>
              <a:gd name="connsiteY6" fmla="*/ 114775 h 1424376"/>
              <a:gd name="connsiteX7" fmla="*/ 2547165 w 3762073"/>
              <a:gd name="connsiteY7" fmla="*/ 114945 h 1424376"/>
              <a:gd name="connsiteX8" fmla="*/ 3537765 w 3762073"/>
              <a:gd name="connsiteY8" fmla="*/ 64657 h 1424376"/>
              <a:gd name="connsiteX9" fmla="*/ 3690165 w 3762073"/>
              <a:gd name="connsiteY9" fmla="*/ 1118757 h 1424376"/>
              <a:gd name="connsiteX10" fmla="*/ 2605986 w 3762073"/>
              <a:gd name="connsiteY10" fmla="*/ 1362726 h 1424376"/>
              <a:gd name="connsiteX11" fmla="*/ 1543865 w 3762073"/>
              <a:gd name="connsiteY11" fmla="*/ 1423557 h 1424376"/>
              <a:gd name="connsiteX12" fmla="*/ 1137465 w 3762073"/>
              <a:gd name="connsiteY12" fmla="*/ 1334657 h 1424376"/>
              <a:gd name="connsiteX13" fmla="*/ 883465 w 3762073"/>
              <a:gd name="connsiteY13" fmla="*/ 1423557 h 1424376"/>
              <a:gd name="connsiteX14" fmla="*/ 527865 w 3762073"/>
              <a:gd name="connsiteY14" fmla="*/ 1321957 h 1424376"/>
              <a:gd name="connsiteX0" fmla="*/ 527865 w 3562589"/>
              <a:gd name="connsiteY0" fmla="*/ 1313276 h 1417290"/>
              <a:gd name="connsiteX1" fmla="*/ 57965 w 3562589"/>
              <a:gd name="connsiteY1" fmla="*/ 944976 h 1417290"/>
              <a:gd name="connsiteX2" fmla="*/ 70665 w 3562589"/>
              <a:gd name="connsiteY2" fmla="*/ 462376 h 1417290"/>
              <a:gd name="connsiteX3" fmla="*/ 629465 w 3562589"/>
              <a:gd name="connsiteY3" fmla="*/ 233776 h 1417290"/>
              <a:gd name="connsiteX4" fmla="*/ 997765 w 3562589"/>
              <a:gd name="connsiteY4" fmla="*/ 68676 h 1417290"/>
              <a:gd name="connsiteX5" fmla="*/ 1531165 w 3562589"/>
              <a:gd name="connsiteY5" fmla="*/ 68250 h 1417290"/>
              <a:gd name="connsiteX6" fmla="*/ 2039165 w 3562589"/>
              <a:gd name="connsiteY6" fmla="*/ 106094 h 1417290"/>
              <a:gd name="connsiteX7" fmla="*/ 2547165 w 3562589"/>
              <a:gd name="connsiteY7" fmla="*/ 106264 h 1417290"/>
              <a:gd name="connsiteX8" fmla="*/ 3537765 w 3562589"/>
              <a:gd name="connsiteY8" fmla="*/ 55976 h 1417290"/>
              <a:gd name="connsiteX9" fmla="*/ 3208902 w 3562589"/>
              <a:gd name="connsiteY9" fmla="*/ 990571 h 1417290"/>
              <a:gd name="connsiteX10" fmla="*/ 2605986 w 3562589"/>
              <a:gd name="connsiteY10" fmla="*/ 1354045 h 1417290"/>
              <a:gd name="connsiteX11" fmla="*/ 1543865 w 3562589"/>
              <a:gd name="connsiteY11" fmla="*/ 1414876 h 1417290"/>
              <a:gd name="connsiteX12" fmla="*/ 1137465 w 3562589"/>
              <a:gd name="connsiteY12" fmla="*/ 1325976 h 1417290"/>
              <a:gd name="connsiteX13" fmla="*/ 883465 w 3562589"/>
              <a:gd name="connsiteY13" fmla="*/ 1414876 h 1417290"/>
              <a:gd name="connsiteX14" fmla="*/ 527865 w 3562589"/>
              <a:gd name="connsiteY14" fmla="*/ 1313276 h 1417290"/>
              <a:gd name="connsiteX0" fmla="*/ 468589 w 3503313"/>
              <a:gd name="connsiteY0" fmla="*/ 1313276 h 1417290"/>
              <a:gd name="connsiteX1" fmla="*/ 215258 w 3503313"/>
              <a:gd name="connsiteY1" fmla="*/ 847199 h 1417290"/>
              <a:gd name="connsiteX2" fmla="*/ 11389 w 3503313"/>
              <a:gd name="connsiteY2" fmla="*/ 462376 h 1417290"/>
              <a:gd name="connsiteX3" fmla="*/ 570189 w 3503313"/>
              <a:gd name="connsiteY3" fmla="*/ 233776 h 1417290"/>
              <a:gd name="connsiteX4" fmla="*/ 938489 w 3503313"/>
              <a:gd name="connsiteY4" fmla="*/ 68676 h 1417290"/>
              <a:gd name="connsiteX5" fmla="*/ 1471889 w 3503313"/>
              <a:gd name="connsiteY5" fmla="*/ 68250 h 1417290"/>
              <a:gd name="connsiteX6" fmla="*/ 1979889 w 3503313"/>
              <a:gd name="connsiteY6" fmla="*/ 106094 h 1417290"/>
              <a:gd name="connsiteX7" fmla="*/ 2487889 w 3503313"/>
              <a:gd name="connsiteY7" fmla="*/ 106264 h 1417290"/>
              <a:gd name="connsiteX8" fmla="*/ 3478489 w 3503313"/>
              <a:gd name="connsiteY8" fmla="*/ 55976 h 1417290"/>
              <a:gd name="connsiteX9" fmla="*/ 3149626 w 3503313"/>
              <a:gd name="connsiteY9" fmla="*/ 990571 h 1417290"/>
              <a:gd name="connsiteX10" fmla="*/ 2546710 w 3503313"/>
              <a:gd name="connsiteY10" fmla="*/ 1354045 h 1417290"/>
              <a:gd name="connsiteX11" fmla="*/ 1484589 w 3503313"/>
              <a:gd name="connsiteY11" fmla="*/ 1414876 h 1417290"/>
              <a:gd name="connsiteX12" fmla="*/ 1078189 w 3503313"/>
              <a:gd name="connsiteY12" fmla="*/ 1325976 h 1417290"/>
              <a:gd name="connsiteX13" fmla="*/ 824189 w 3503313"/>
              <a:gd name="connsiteY13" fmla="*/ 1414876 h 1417290"/>
              <a:gd name="connsiteX14" fmla="*/ 468589 w 3503313"/>
              <a:gd name="connsiteY14" fmla="*/ 1313276 h 1417290"/>
              <a:gd name="connsiteX0" fmla="*/ 316560 w 3351284"/>
              <a:gd name="connsiteY0" fmla="*/ 1313276 h 1417290"/>
              <a:gd name="connsiteX1" fmla="*/ 63229 w 3351284"/>
              <a:gd name="connsiteY1" fmla="*/ 847199 h 1417290"/>
              <a:gd name="connsiteX2" fmla="*/ 27803 w 3351284"/>
              <a:gd name="connsiteY2" fmla="*/ 451512 h 1417290"/>
              <a:gd name="connsiteX3" fmla="*/ 418160 w 3351284"/>
              <a:gd name="connsiteY3" fmla="*/ 233776 h 1417290"/>
              <a:gd name="connsiteX4" fmla="*/ 786460 w 3351284"/>
              <a:gd name="connsiteY4" fmla="*/ 68676 h 1417290"/>
              <a:gd name="connsiteX5" fmla="*/ 1319860 w 3351284"/>
              <a:gd name="connsiteY5" fmla="*/ 68250 h 1417290"/>
              <a:gd name="connsiteX6" fmla="*/ 1827860 w 3351284"/>
              <a:gd name="connsiteY6" fmla="*/ 106094 h 1417290"/>
              <a:gd name="connsiteX7" fmla="*/ 2335860 w 3351284"/>
              <a:gd name="connsiteY7" fmla="*/ 106264 h 1417290"/>
              <a:gd name="connsiteX8" fmla="*/ 3326460 w 3351284"/>
              <a:gd name="connsiteY8" fmla="*/ 55976 h 1417290"/>
              <a:gd name="connsiteX9" fmla="*/ 2997597 w 3351284"/>
              <a:gd name="connsiteY9" fmla="*/ 990571 h 1417290"/>
              <a:gd name="connsiteX10" fmla="*/ 2394681 w 3351284"/>
              <a:gd name="connsiteY10" fmla="*/ 1354045 h 1417290"/>
              <a:gd name="connsiteX11" fmla="*/ 1332560 w 3351284"/>
              <a:gd name="connsiteY11" fmla="*/ 1414876 h 1417290"/>
              <a:gd name="connsiteX12" fmla="*/ 926160 w 3351284"/>
              <a:gd name="connsiteY12" fmla="*/ 1325976 h 1417290"/>
              <a:gd name="connsiteX13" fmla="*/ 672160 w 3351284"/>
              <a:gd name="connsiteY13" fmla="*/ 1414876 h 1417290"/>
              <a:gd name="connsiteX14" fmla="*/ 316560 w 3351284"/>
              <a:gd name="connsiteY14" fmla="*/ 1313276 h 1417290"/>
              <a:gd name="connsiteX0" fmla="*/ 366560 w 3353158"/>
              <a:gd name="connsiteY0" fmla="*/ 1215499 h 1417290"/>
              <a:gd name="connsiteX1" fmla="*/ 65103 w 3353158"/>
              <a:gd name="connsiteY1" fmla="*/ 847199 h 1417290"/>
              <a:gd name="connsiteX2" fmla="*/ 29677 w 3353158"/>
              <a:gd name="connsiteY2" fmla="*/ 451512 h 1417290"/>
              <a:gd name="connsiteX3" fmla="*/ 420034 w 3353158"/>
              <a:gd name="connsiteY3" fmla="*/ 233776 h 1417290"/>
              <a:gd name="connsiteX4" fmla="*/ 788334 w 3353158"/>
              <a:gd name="connsiteY4" fmla="*/ 68676 h 1417290"/>
              <a:gd name="connsiteX5" fmla="*/ 1321734 w 3353158"/>
              <a:gd name="connsiteY5" fmla="*/ 68250 h 1417290"/>
              <a:gd name="connsiteX6" fmla="*/ 1829734 w 3353158"/>
              <a:gd name="connsiteY6" fmla="*/ 106094 h 1417290"/>
              <a:gd name="connsiteX7" fmla="*/ 2337734 w 3353158"/>
              <a:gd name="connsiteY7" fmla="*/ 106264 h 1417290"/>
              <a:gd name="connsiteX8" fmla="*/ 3328334 w 3353158"/>
              <a:gd name="connsiteY8" fmla="*/ 55976 h 1417290"/>
              <a:gd name="connsiteX9" fmla="*/ 2999471 w 3353158"/>
              <a:gd name="connsiteY9" fmla="*/ 990571 h 1417290"/>
              <a:gd name="connsiteX10" fmla="*/ 2396555 w 3353158"/>
              <a:gd name="connsiteY10" fmla="*/ 1354045 h 1417290"/>
              <a:gd name="connsiteX11" fmla="*/ 1334434 w 3353158"/>
              <a:gd name="connsiteY11" fmla="*/ 1414876 h 1417290"/>
              <a:gd name="connsiteX12" fmla="*/ 928034 w 3353158"/>
              <a:gd name="connsiteY12" fmla="*/ 1325976 h 1417290"/>
              <a:gd name="connsiteX13" fmla="*/ 674034 w 3353158"/>
              <a:gd name="connsiteY13" fmla="*/ 1414876 h 1417290"/>
              <a:gd name="connsiteX14" fmla="*/ 366560 w 3353158"/>
              <a:gd name="connsiteY14" fmla="*/ 1215499 h 1417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353158" h="1417290">
                <a:moveTo>
                  <a:pt x="366560" y="1215499"/>
                </a:moveTo>
                <a:cubicBezTo>
                  <a:pt x="265072" y="1120886"/>
                  <a:pt x="121250" y="974530"/>
                  <a:pt x="65103" y="847199"/>
                </a:cubicBezTo>
                <a:cubicBezTo>
                  <a:pt x="8956" y="719868"/>
                  <a:pt x="-29478" y="553749"/>
                  <a:pt x="29677" y="451512"/>
                </a:cubicBezTo>
                <a:cubicBezTo>
                  <a:pt x="88832" y="349275"/>
                  <a:pt x="293591" y="297582"/>
                  <a:pt x="420034" y="233776"/>
                </a:cubicBezTo>
                <a:cubicBezTo>
                  <a:pt x="546477" y="169970"/>
                  <a:pt x="638051" y="85609"/>
                  <a:pt x="788334" y="68676"/>
                </a:cubicBezTo>
                <a:lnTo>
                  <a:pt x="1321734" y="68250"/>
                </a:lnTo>
                <a:cubicBezTo>
                  <a:pt x="1488951" y="91533"/>
                  <a:pt x="1660401" y="99758"/>
                  <a:pt x="1829734" y="106094"/>
                </a:cubicBezTo>
                <a:cubicBezTo>
                  <a:pt x="1999067" y="112430"/>
                  <a:pt x="2087967" y="114617"/>
                  <a:pt x="2337734" y="106264"/>
                </a:cubicBezTo>
                <a:cubicBezTo>
                  <a:pt x="2587501" y="97911"/>
                  <a:pt x="3218045" y="-91409"/>
                  <a:pt x="3328334" y="55976"/>
                </a:cubicBezTo>
                <a:cubicBezTo>
                  <a:pt x="3438624" y="203361"/>
                  <a:pt x="3154768" y="774226"/>
                  <a:pt x="2999471" y="990571"/>
                </a:cubicBezTo>
                <a:cubicBezTo>
                  <a:pt x="2844175" y="1206916"/>
                  <a:pt x="2674061" y="1283328"/>
                  <a:pt x="2396555" y="1354045"/>
                </a:cubicBezTo>
                <a:cubicBezTo>
                  <a:pt x="2119049" y="1424762"/>
                  <a:pt x="1579187" y="1419554"/>
                  <a:pt x="1334434" y="1414876"/>
                </a:cubicBezTo>
                <a:cubicBezTo>
                  <a:pt x="1089681" y="1410198"/>
                  <a:pt x="1038101" y="1325976"/>
                  <a:pt x="928034" y="1325976"/>
                </a:cubicBezTo>
                <a:cubicBezTo>
                  <a:pt x="817967" y="1325976"/>
                  <a:pt x="767613" y="1433289"/>
                  <a:pt x="674034" y="1414876"/>
                </a:cubicBezTo>
                <a:cubicBezTo>
                  <a:pt x="580455" y="1396463"/>
                  <a:pt x="468048" y="1310112"/>
                  <a:pt x="366560" y="1215499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1" name="Forme libre : forme 50">
            <a:extLst>
              <a:ext uri="{FF2B5EF4-FFF2-40B4-BE49-F238E27FC236}">
                <a16:creationId xmlns:a16="http://schemas.microsoft.com/office/drawing/2014/main" id="{95F244C9-D4E6-463E-931D-D9B7F319784A}"/>
              </a:ext>
            </a:extLst>
          </p:cNvPr>
          <p:cNvSpPr/>
          <p:nvPr/>
        </p:nvSpPr>
        <p:spPr>
          <a:xfrm rot="12556836">
            <a:off x="-435071" y="-1399944"/>
            <a:ext cx="2135906" cy="2589950"/>
          </a:xfrm>
          <a:custGeom>
            <a:avLst/>
            <a:gdLst>
              <a:gd name="connsiteX0" fmla="*/ 538 w 2135906"/>
              <a:gd name="connsiteY0" fmla="*/ 521764 h 2594476"/>
              <a:gd name="connsiteX1" fmla="*/ 110266 w 2135906"/>
              <a:gd name="connsiteY1" fmla="*/ 1192324 h 2594476"/>
              <a:gd name="connsiteX2" fmla="*/ 683290 w 2135906"/>
              <a:gd name="connsiteY2" fmla="*/ 1545892 h 2594476"/>
              <a:gd name="connsiteX3" fmla="*/ 756442 w 2135906"/>
              <a:gd name="connsiteY3" fmla="*/ 2167684 h 2594476"/>
              <a:gd name="connsiteX4" fmla="*/ 975898 w 2135906"/>
              <a:gd name="connsiteY4" fmla="*/ 2484676 h 2594476"/>
              <a:gd name="connsiteX5" fmla="*/ 1353850 w 2135906"/>
              <a:gd name="connsiteY5" fmla="*/ 2594404 h 2594476"/>
              <a:gd name="connsiteX6" fmla="*/ 1853722 w 2135906"/>
              <a:gd name="connsiteY6" fmla="*/ 2496868 h 2594476"/>
              <a:gd name="connsiteX7" fmla="*/ 2085370 w 2135906"/>
              <a:gd name="connsiteY7" fmla="*/ 2240836 h 2594476"/>
              <a:gd name="connsiteX8" fmla="*/ 2134138 w 2135906"/>
              <a:gd name="connsiteY8" fmla="*/ 1948228 h 2594476"/>
              <a:gd name="connsiteX9" fmla="*/ 2048794 w 2135906"/>
              <a:gd name="connsiteY9" fmla="*/ 1265476 h 2594476"/>
              <a:gd name="connsiteX10" fmla="*/ 1463578 w 2135906"/>
              <a:gd name="connsiteY10" fmla="*/ 265732 h 2594476"/>
              <a:gd name="connsiteX11" fmla="*/ 451642 w 2135906"/>
              <a:gd name="connsiteY11" fmla="*/ 9700 h 2594476"/>
              <a:gd name="connsiteX12" fmla="*/ 49306 w 2135906"/>
              <a:gd name="connsiteY12" fmla="*/ 509572 h 2594476"/>
              <a:gd name="connsiteX0" fmla="*/ 538 w 2135906"/>
              <a:gd name="connsiteY0" fmla="*/ 521764 h 2594476"/>
              <a:gd name="connsiteX1" fmla="*/ 110266 w 2135906"/>
              <a:gd name="connsiteY1" fmla="*/ 1192324 h 2594476"/>
              <a:gd name="connsiteX2" fmla="*/ 683290 w 2135906"/>
              <a:gd name="connsiteY2" fmla="*/ 1545892 h 2594476"/>
              <a:gd name="connsiteX3" fmla="*/ 756442 w 2135906"/>
              <a:gd name="connsiteY3" fmla="*/ 2167684 h 2594476"/>
              <a:gd name="connsiteX4" fmla="*/ 975898 w 2135906"/>
              <a:gd name="connsiteY4" fmla="*/ 2484676 h 2594476"/>
              <a:gd name="connsiteX5" fmla="*/ 1353850 w 2135906"/>
              <a:gd name="connsiteY5" fmla="*/ 2594404 h 2594476"/>
              <a:gd name="connsiteX6" fmla="*/ 1853722 w 2135906"/>
              <a:gd name="connsiteY6" fmla="*/ 2496868 h 2594476"/>
              <a:gd name="connsiteX7" fmla="*/ 2085370 w 2135906"/>
              <a:gd name="connsiteY7" fmla="*/ 2240836 h 2594476"/>
              <a:gd name="connsiteX8" fmla="*/ 2134138 w 2135906"/>
              <a:gd name="connsiteY8" fmla="*/ 1948228 h 2594476"/>
              <a:gd name="connsiteX9" fmla="*/ 2048794 w 2135906"/>
              <a:gd name="connsiteY9" fmla="*/ 1265476 h 2594476"/>
              <a:gd name="connsiteX10" fmla="*/ 1463578 w 2135906"/>
              <a:gd name="connsiteY10" fmla="*/ 265732 h 2594476"/>
              <a:gd name="connsiteX11" fmla="*/ 451642 w 2135906"/>
              <a:gd name="connsiteY11" fmla="*/ 9700 h 2594476"/>
              <a:gd name="connsiteX12" fmla="*/ 538 w 2135906"/>
              <a:gd name="connsiteY12" fmla="*/ 533956 h 2594476"/>
              <a:gd name="connsiteX0" fmla="*/ 538 w 2135906"/>
              <a:gd name="connsiteY0" fmla="*/ 517238 h 2589950"/>
              <a:gd name="connsiteX1" fmla="*/ 110266 w 2135906"/>
              <a:gd name="connsiteY1" fmla="*/ 1187798 h 2589950"/>
              <a:gd name="connsiteX2" fmla="*/ 683290 w 2135906"/>
              <a:gd name="connsiteY2" fmla="*/ 1541366 h 2589950"/>
              <a:gd name="connsiteX3" fmla="*/ 756442 w 2135906"/>
              <a:gd name="connsiteY3" fmla="*/ 2163158 h 2589950"/>
              <a:gd name="connsiteX4" fmla="*/ 975898 w 2135906"/>
              <a:gd name="connsiteY4" fmla="*/ 2480150 h 2589950"/>
              <a:gd name="connsiteX5" fmla="*/ 1353850 w 2135906"/>
              <a:gd name="connsiteY5" fmla="*/ 2589878 h 2589950"/>
              <a:gd name="connsiteX6" fmla="*/ 1853722 w 2135906"/>
              <a:gd name="connsiteY6" fmla="*/ 2492342 h 2589950"/>
              <a:gd name="connsiteX7" fmla="*/ 2085370 w 2135906"/>
              <a:gd name="connsiteY7" fmla="*/ 2236310 h 2589950"/>
              <a:gd name="connsiteX8" fmla="*/ 2134138 w 2135906"/>
              <a:gd name="connsiteY8" fmla="*/ 1943702 h 2589950"/>
              <a:gd name="connsiteX9" fmla="*/ 2048794 w 2135906"/>
              <a:gd name="connsiteY9" fmla="*/ 1260950 h 2589950"/>
              <a:gd name="connsiteX10" fmla="*/ 1463578 w 2135906"/>
              <a:gd name="connsiteY10" fmla="*/ 261206 h 2589950"/>
              <a:gd name="connsiteX11" fmla="*/ 451642 w 2135906"/>
              <a:gd name="connsiteY11" fmla="*/ 5174 h 2589950"/>
              <a:gd name="connsiteX12" fmla="*/ 122458 w 2135906"/>
              <a:gd name="connsiteY12" fmla="*/ 163670 h 2589950"/>
              <a:gd name="connsiteX13" fmla="*/ 538 w 2135906"/>
              <a:gd name="connsiteY13" fmla="*/ 529430 h 2589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135906" h="2589950">
                <a:moveTo>
                  <a:pt x="538" y="517238"/>
                </a:moveTo>
                <a:cubicBezTo>
                  <a:pt x="-1494" y="767174"/>
                  <a:pt x="-3526" y="1017110"/>
                  <a:pt x="110266" y="1187798"/>
                </a:cubicBezTo>
                <a:cubicBezTo>
                  <a:pt x="224058" y="1358486"/>
                  <a:pt x="575594" y="1378806"/>
                  <a:pt x="683290" y="1541366"/>
                </a:cubicBezTo>
                <a:cubicBezTo>
                  <a:pt x="790986" y="1703926"/>
                  <a:pt x="707674" y="2006694"/>
                  <a:pt x="756442" y="2163158"/>
                </a:cubicBezTo>
                <a:cubicBezTo>
                  <a:pt x="805210" y="2319622"/>
                  <a:pt x="876330" y="2409030"/>
                  <a:pt x="975898" y="2480150"/>
                </a:cubicBezTo>
                <a:cubicBezTo>
                  <a:pt x="1075466" y="2551270"/>
                  <a:pt x="1207546" y="2587846"/>
                  <a:pt x="1353850" y="2589878"/>
                </a:cubicBezTo>
                <a:cubicBezTo>
                  <a:pt x="1500154" y="2591910"/>
                  <a:pt x="1731802" y="2551270"/>
                  <a:pt x="1853722" y="2492342"/>
                </a:cubicBezTo>
                <a:cubicBezTo>
                  <a:pt x="1975642" y="2433414"/>
                  <a:pt x="2038634" y="2327750"/>
                  <a:pt x="2085370" y="2236310"/>
                </a:cubicBezTo>
                <a:cubicBezTo>
                  <a:pt x="2132106" y="2144870"/>
                  <a:pt x="2140234" y="2106262"/>
                  <a:pt x="2134138" y="1943702"/>
                </a:cubicBezTo>
                <a:cubicBezTo>
                  <a:pt x="2128042" y="1781142"/>
                  <a:pt x="2160554" y="1541366"/>
                  <a:pt x="2048794" y="1260950"/>
                </a:cubicBezTo>
                <a:cubicBezTo>
                  <a:pt x="1937034" y="980534"/>
                  <a:pt x="1729770" y="470502"/>
                  <a:pt x="1463578" y="261206"/>
                </a:cubicBezTo>
                <a:cubicBezTo>
                  <a:pt x="1197386" y="51910"/>
                  <a:pt x="687354" y="-21242"/>
                  <a:pt x="451642" y="5174"/>
                </a:cubicBezTo>
                <a:cubicBezTo>
                  <a:pt x="215930" y="31590"/>
                  <a:pt x="197642" y="76294"/>
                  <a:pt x="122458" y="163670"/>
                </a:cubicBezTo>
                <a:cubicBezTo>
                  <a:pt x="47274" y="251046"/>
                  <a:pt x="8666" y="511142"/>
                  <a:pt x="538" y="529430"/>
                </a:cubicBezTo>
              </a:path>
            </a:pathLst>
          </a:custGeom>
          <a:solidFill>
            <a:srgbClr val="DB6B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45" name="Forme libre : forme 1044">
            <a:extLst>
              <a:ext uri="{FF2B5EF4-FFF2-40B4-BE49-F238E27FC236}">
                <a16:creationId xmlns:a16="http://schemas.microsoft.com/office/drawing/2014/main" id="{7CB482F0-06B9-44D9-A815-D16A954ED0C6}"/>
              </a:ext>
            </a:extLst>
          </p:cNvPr>
          <p:cNvSpPr/>
          <p:nvPr/>
        </p:nvSpPr>
        <p:spPr>
          <a:xfrm>
            <a:off x="1531155" y="6328558"/>
            <a:ext cx="1397124" cy="879226"/>
          </a:xfrm>
          <a:custGeom>
            <a:avLst/>
            <a:gdLst>
              <a:gd name="connsiteX0" fmla="*/ 60300 w 2487286"/>
              <a:gd name="connsiteY0" fmla="*/ 351938 h 952171"/>
              <a:gd name="connsiteX1" fmla="*/ 389909 w 2487286"/>
              <a:gd name="connsiteY1" fmla="*/ 43594 h 952171"/>
              <a:gd name="connsiteX2" fmla="*/ 1346839 w 2487286"/>
              <a:gd name="connsiteY2" fmla="*/ 75492 h 952171"/>
              <a:gd name="connsiteX3" fmla="*/ 2027323 w 2487286"/>
              <a:gd name="connsiteY3" fmla="*/ 11696 h 952171"/>
              <a:gd name="connsiteX4" fmla="*/ 2484523 w 2487286"/>
              <a:gd name="connsiteY4" fmla="*/ 351938 h 952171"/>
              <a:gd name="connsiteX5" fmla="*/ 2186812 w 2487286"/>
              <a:gd name="connsiteY5" fmla="*/ 787873 h 952171"/>
              <a:gd name="connsiteX6" fmla="*/ 1559491 w 2487286"/>
              <a:gd name="connsiteY6" fmla="*/ 702813 h 952171"/>
              <a:gd name="connsiteX7" fmla="*/ 1070393 w 2487286"/>
              <a:gd name="connsiteY7" fmla="*/ 894199 h 952171"/>
              <a:gd name="connsiteX8" fmla="*/ 272951 w 2487286"/>
              <a:gd name="connsiteY8" fmla="*/ 936729 h 952171"/>
              <a:gd name="connsiteX9" fmla="*/ 17770 w 2487286"/>
              <a:gd name="connsiteY9" fmla="*/ 660282 h 952171"/>
              <a:gd name="connsiteX10" fmla="*/ 60300 w 2487286"/>
              <a:gd name="connsiteY10" fmla="*/ 351938 h 952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487286" h="952171">
                <a:moveTo>
                  <a:pt x="60300" y="351938"/>
                </a:moveTo>
                <a:cubicBezTo>
                  <a:pt x="122323" y="249157"/>
                  <a:pt x="175486" y="89668"/>
                  <a:pt x="389909" y="43594"/>
                </a:cubicBezTo>
                <a:cubicBezTo>
                  <a:pt x="604332" y="-2480"/>
                  <a:pt x="1073937" y="80808"/>
                  <a:pt x="1346839" y="75492"/>
                </a:cubicBezTo>
                <a:cubicBezTo>
                  <a:pt x="1619741" y="70176"/>
                  <a:pt x="1837709" y="-34378"/>
                  <a:pt x="2027323" y="11696"/>
                </a:cubicBezTo>
                <a:cubicBezTo>
                  <a:pt x="2216937" y="57770"/>
                  <a:pt x="2457942" y="222575"/>
                  <a:pt x="2484523" y="351938"/>
                </a:cubicBezTo>
                <a:cubicBezTo>
                  <a:pt x="2511104" y="481301"/>
                  <a:pt x="2340984" y="729394"/>
                  <a:pt x="2186812" y="787873"/>
                </a:cubicBezTo>
                <a:cubicBezTo>
                  <a:pt x="2032640" y="846352"/>
                  <a:pt x="1745561" y="685092"/>
                  <a:pt x="1559491" y="702813"/>
                </a:cubicBezTo>
                <a:cubicBezTo>
                  <a:pt x="1373421" y="720534"/>
                  <a:pt x="1284816" y="855213"/>
                  <a:pt x="1070393" y="894199"/>
                </a:cubicBezTo>
                <a:cubicBezTo>
                  <a:pt x="855970" y="933185"/>
                  <a:pt x="448388" y="975715"/>
                  <a:pt x="272951" y="936729"/>
                </a:cubicBezTo>
                <a:cubicBezTo>
                  <a:pt x="97514" y="897743"/>
                  <a:pt x="51440" y="755975"/>
                  <a:pt x="17770" y="660282"/>
                </a:cubicBezTo>
                <a:cubicBezTo>
                  <a:pt x="-15900" y="564589"/>
                  <a:pt x="-1723" y="454719"/>
                  <a:pt x="60300" y="351938"/>
                </a:cubicBezTo>
                <a:close/>
              </a:path>
            </a:pathLst>
          </a:custGeom>
          <a:solidFill>
            <a:srgbClr val="FFF7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030" name="Picture 6" descr="Étudiant">
            <a:extLst>
              <a:ext uri="{FF2B5EF4-FFF2-40B4-BE49-F238E27FC236}">
                <a16:creationId xmlns:a16="http://schemas.microsoft.com/office/drawing/2014/main" id="{45407076-67D5-4A8E-983A-A435953C35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7145" y="1539879"/>
            <a:ext cx="633278" cy="63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Forme libre : forme 49">
            <a:extLst>
              <a:ext uri="{FF2B5EF4-FFF2-40B4-BE49-F238E27FC236}">
                <a16:creationId xmlns:a16="http://schemas.microsoft.com/office/drawing/2014/main" id="{781800D7-B48B-49D3-A324-1192662794EB}"/>
              </a:ext>
            </a:extLst>
          </p:cNvPr>
          <p:cNvSpPr/>
          <p:nvPr/>
        </p:nvSpPr>
        <p:spPr>
          <a:xfrm rot="16732022">
            <a:off x="5474608" y="8292917"/>
            <a:ext cx="1867717" cy="2183954"/>
          </a:xfrm>
          <a:custGeom>
            <a:avLst/>
            <a:gdLst>
              <a:gd name="connsiteX0" fmla="*/ 30844 w 1850866"/>
              <a:gd name="connsiteY0" fmla="*/ 991306 h 1783148"/>
              <a:gd name="connsiteX1" fmla="*/ 154412 w 1850866"/>
              <a:gd name="connsiteY1" fmla="*/ 1732711 h 1783148"/>
              <a:gd name="connsiteX2" fmla="*/ 1390087 w 1850866"/>
              <a:gd name="connsiteY2" fmla="*/ 1683284 h 1783148"/>
              <a:gd name="connsiteX3" fmla="*/ 1834931 w 1850866"/>
              <a:gd name="connsiteY3" fmla="*/ 1411435 h 1783148"/>
              <a:gd name="connsiteX4" fmla="*/ 1686650 w 1850866"/>
              <a:gd name="connsiteY4" fmla="*/ 1065446 h 1783148"/>
              <a:gd name="connsiteX5" fmla="*/ 1068812 w 1850866"/>
              <a:gd name="connsiteY5" fmla="*/ 941879 h 1783148"/>
              <a:gd name="connsiteX6" fmla="*/ 920531 w 1850866"/>
              <a:gd name="connsiteY6" fmla="*/ 632960 h 1783148"/>
              <a:gd name="connsiteX7" fmla="*/ 586898 w 1850866"/>
              <a:gd name="connsiteY7" fmla="*/ 620603 h 1783148"/>
              <a:gd name="connsiteX8" fmla="*/ 352120 w 1850866"/>
              <a:gd name="connsiteY8" fmla="*/ 138689 h 1783148"/>
              <a:gd name="connsiteX9" fmla="*/ 30844 w 1850866"/>
              <a:gd name="connsiteY9" fmla="*/ 64549 h 1783148"/>
              <a:gd name="connsiteX10" fmla="*/ 30844 w 1850866"/>
              <a:gd name="connsiteY10" fmla="*/ 991306 h 1783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50866" h="1783148">
                <a:moveTo>
                  <a:pt x="30844" y="991306"/>
                </a:moveTo>
                <a:cubicBezTo>
                  <a:pt x="51439" y="1269333"/>
                  <a:pt x="-72129" y="1617381"/>
                  <a:pt x="154412" y="1732711"/>
                </a:cubicBezTo>
                <a:cubicBezTo>
                  <a:pt x="380953" y="1848041"/>
                  <a:pt x="1110001" y="1736830"/>
                  <a:pt x="1390087" y="1683284"/>
                </a:cubicBezTo>
                <a:cubicBezTo>
                  <a:pt x="1670173" y="1629738"/>
                  <a:pt x="1785504" y="1514408"/>
                  <a:pt x="1834931" y="1411435"/>
                </a:cubicBezTo>
                <a:cubicBezTo>
                  <a:pt x="1884358" y="1308462"/>
                  <a:pt x="1814336" y="1143705"/>
                  <a:pt x="1686650" y="1065446"/>
                </a:cubicBezTo>
                <a:cubicBezTo>
                  <a:pt x="1558964" y="987187"/>
                  <a:pt x="1196498" y="1013960"/>
                  <a:pt x="1068812" y="941879"/>
                </a:cubicBezTo>
                <a:cubicBezTo>
                  <a:pt x="941126" y="869798"/>
                  <a:pt x="1000850" y="686506"/>
                  <a:pt x="920531" y="632960"/>
                </a:cubicBezTo>
                <a:cubicBezTo>
                  <a:pt x="840212" y="579414"/>
                  <a:pt x="681633" y="702981"/>
                  <a:pt x="586898" y="620603"/>
                </a:cubicBezTo>
                <a:cubicBezTo>
                  <a:pt x="492163" y="538225"/>
                  <a:pt x="444796" y="231365"/>
                  <a:pt x="352120" y="138689"/>
                </a:cubicBezTo>
                <a:cubicBezTo>
                  <a:pt x="259444" y="46013"/>
                  <a:pt x="88509" y="-77554"/>
                  <a:pt x="30844" y="64549"/>
                </a:cubicBezTo>
                <a:cubicBezTo>
                  <a:pt x="-26821" y="206652"/>
                  <a:pt x="10249" y="713279"/>
                  <a:pt x="30844" y="991306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B83FC273-E084-480D-89A5-B5474F57A3A7}"/>
              </a:ext>
            </a:extLst>
          </p:cNvPr>
          <p:cNvGrpSpPr/>
          <p:nvPr/>
        </p:nvGrpSpPr>
        <p:grpSpPr>
          <a:xfrm>
            <a:off x="498769" y="2399447"/>
            <a:ext cx="639879" cy="707886"/>
            <a:chOff x="720687" y="2063740"/>
            <a:chExt cx="678352" cy="723081"/>
          </a:xfrm>
        </p:grpSpPr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28304891-AE91-401C-90F2-A48D700250DC}"/>
                </a:ext>
              </a:extLst>
            </p:cNvPr>
            <p:cNvSpPr/>
            <p:nvPr/>
          </p:nvSpPr>
          <p:spPr>
            <a:xfrm>
              <a:off x="793486" y="2234604"/>
              <a:ext cx="532756" cy="484722"/>
            </a:xfrm>
            <a:custGeom>
              <a:avLst/>
              <a:gdLst>
                <a:gd name="connsiteX0" fmla="*/ 71438 w 678352"/>
                <a:gd name="connsiteY0" fmla="*/ 75877 h 612835"/>
                <a:gd name="connsiteX1" fmla="*/ 10478 w 678352"/>
                <a:gd name="connsiteY1" fmla="*/ 441637 h 612835"/>
                <a:gd name="connsiteX2" fmla="*/ 242126 w 678352"/>
                <a:gd name="connsiteY2" fmla="*/ 612325 h 612835"/>
                <a:gd name="connsiteX3" fmla="*/ 607886 w 678352"/>
                <a:gd name="connsiteY3" fmla="*/ 478213 h 612835"/>
                <a:gd name="connsiteX4" fmla="*/ 656654 w 678352"/>
                <a:gd name="connsiteY4" fmla="*/ 63685 h 612835"/>
                <a:gd name="connsiteX5" fmla="*/ 351854 w 678352"/>
                <a:gd name="connsiteY5" fmla="*/ 2725 h 612835"/>
                <a:gd name="connsiteX6" fmla="*/ 71438 w 678352"/>
                <a:gd name="connsiteY6" fmla="*/ 75877 h 612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352" h="612835">
                  <a:moveTo>
                    <a:pt x="71438" y="75877"/>
                  </a:moveTo>
                  <a:cubicBezTo>
                    <a:pt x="14542" y="149029"/>
                    <a:pt x="-17970" y="352229"/>
                    <a:pt x="10478" y="441637"/>
                  </a:cubicBezTo>
                  <a:cubicBezTo>
                    <a:pt x="38926" y="531045"/>
                    <a:pt x="142558" y="606229"/>
                    <a:pt x="242126" y="612325"/>
                  </a:cubicBezTo>
                  <a:cubicBezTo>
                    <a:pt x="341694" y="618421"/>
                    <a:pt x="538798" y="569653"/>
                    <a:pt x="607886" y="478213"/>
                  </a:cubicBezTo>
                  <a:cubicBezTo>
                    <a:pt x="676974" y="386773"/>
                    <a:pt x="699326" y="142933"/>
                    <a:pt x="656654" y="63685"/>
                  </a:cubicBezTo>
                  <a:cubicBezTo>
                    <a:pt x="613982" y="-15563"/>
                    <a:pt x="453454" y="693"/>
                    <a:pt x="351854" y="2725"/>
                  </a:cubicBezTo>
                  <a:cubicBezTo>
                    <a:pt x="250254" y="4757"/>
                    <a:pt x="128334" y="2725"/>
                    <a:pt x="71438" y="75877"/>
                  </a:cubicBezTo>
                  <a:close/>
                </a:path>
              </a:pathLst>
            </a:custGeom>
            <a:solidFill>
              <a:srgbClr val="DB6B6B"/>
            </a:solidFill>
            <a:ln>
              <a:solidFill>
                <a:srgbClr val="DB6B6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>
                <a:solidFill>
                  <a:srgbClr val="B00000"/>
                </a:solidFill>
              </a:endParaRP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410A9072-1A2F-4540-9B09-5ED81434BE8C}"/>
                </a:ext>
              </a:extLst>
            </p:cNvPr>
            <p:cNvSpPr txBox="1"/>
            <p:nvPr/>
          </p:nvSpPr>
          <p:spPr>
            <a:xfrm>
              <a:off x="720687" y="2063740"/>
              <a:ext cx="678352" cy="72308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fr-FR" sz="4000" b="1" dirty="0">
                  <a:solidFill>
                    <a:srgbClr val="B00000"/>
                  </a:solidFill>
                  <a:latin typeface="Fredoka One" panose="02000000000000000000" pitchFamily="2" charset="0"/>
                </a:rPr>
                <a:t>1.</a:t>
              </a:r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2C6E0CA3-0444-4DBD-8A94-F1F1A39BAB1B}"/>
              </a:ext>
            </a:extLst>
          </p:cNvPr>
          <p:cNvGrpSpPr/>
          <p:nvPr/>
        </p:nvGrpSpPr>
        <p:grpSpPr>
          <a:xfrm>
            <a:off x="3555784" y="2906969"/>
            <a:ext cx="920033" cy="766107"/>
            <a:chOff x="4203883" y="3486834"/>
            <a:chExt cx="777759" cy="723081"/>
          </a:xfrm>
        </p:grpSpPr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8B631FAE-6036-444B-A675-71BFF8FB96D8}"/>
                </a:ext>
              </a:extLst>
            </p:cNvPr>
            <p:cNvSpPr/>
            <p:nvPr/>
          </p:nvSpPr>
          <p:spPr>
            <a:xfrm>
              <a:off x="4203883" y="3590795"/>
              <a:ext cx="469578" cy="517700"/>
            </a:xfrm>
            <a:custGeom>
              <a:avLst/>
              <a:gdLst>
                <a:gd name="connsiteX0" fmla="*/ 285137 w 732289"/>
                <a:gd name="connsiteY0" fmla="*/ 5845 h 627977"/>
                <a:gd name="connsiteX1" fmla="*/ 29105 w 732289"/>
                <a:gd name="connsiteY1" fmla="*/ 286261 h 627977"/>
                <a:gd name="connsiteX2" fmla="*/ 41297 w 732289"/>
                <a:gd name="connsiteY2" fmla="*/ 542293 h 627977"/>
                <a:gd name="connsiteX3" fmla="*/ 346097 w 732289"/>
                <a:gd name="connsiteY3" fmla="*/ 627637 h 627977"/>
                <a:gd name="connsiteX4" fmla="*/ 663089 w 732289"/>
                <a:gd name="connsiteY4" fmla="*/ 517909 h 627977"/>
                <a:gd name="connsiteX5" fmla="*/ 699665 w 732289"/>
                <a:gd name="connsiteY5" fmla="*/ 127765 h 627977"/>
                <a:gd name="connsiteX6" fmla="*/ 285137 w 732289"/>
                <a:gd name="connsiteY6" fmla="*/ 5845 h 627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2289" h="627977">
                  <a:moveTo>
                    <a:pt x="285137" y="5845"/>
                  </a:moveTo>
                  <a:cubicBezTo>
                    <a:pt x="173377" y="32261"/>
                    <a:pt x="69745" y="196853"/>
                    <a:pt x="29105" y="286261"/>
                  </a:cubicBezTo>
                  <a:cubicBezTo>
                    <a:pt x="-11535" y="375669"/>
                    <a:pt x="-11535" y="485397"/>
                    <a:pt x="41297" y="542293"/>
                  </a:cubicBezTo>
                  <a:cubicBezTo>
                    <a:pt x="94129" y="599189"/>
                    <a:pt x="242465" y="631701"/>
                    <a:pt x="346097" y="627637"/>
                  </a:cubicBezTo>
                  <a:cubicBezTo>
                    <a:pt x="449729" y="623573"/>
                    <a:pt x="604161" y="601221"/>
                    <a:pt x="663089" y="517909"/>
                  </a:cubicBezTo>
                  <a:cubicBezTo>
                    <a:pt x="722017" y="434597"/>
                    <a:pt x="764689" y="209045"/>
                    <a:pt x="699665" y="127765"/>
                  </a:cubicBezTo>
                  <a:cubicBezTo>
                    <a:pt x="634641" y="46485"/>
                    <a:pt x="396897" y="-20571"/>
                    <a:pt x="285137" y="5845"/>
                  </a:cubicBezTo>
                  <a:close/>
                </a:path>
              </a:pathLst>
            </a:custGeom>
            <a:solidFill>
              <a:srgbClr val="DB6B6B"/>
            </a:solidFill>
            <a:ln>
              <a:solidFill>
                <a:srgbClr val="DB6B6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>
                <a:solidFill>
                  <a:srgbClr val="B00000"/>
                </a:solidFill>
              </a:endParaRPr>
            </a:p>
          </p:txBody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A0996DD3-5636-463C-AD3A-349A9ED9303D}"/>
                </a:ext>
              </a:extLst>
            </p:cNvPr>
            <p:cNvSpPr txBox="1"/>
            <p:nvPr/>
          </p:nvSpPr>
          <p:spPr>
            <a:xfrm>
              <a:off x="4224629" y="3486834"/>
              <a:ext cx="757013" cy="723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4000" b="1" dirty="0">
                  <a:solidFill>
                    <a:srgbClr val="B00000"/>
                  </a:solidFill>
                  <a:latin typeface="Fredoka One" panose="02000000000000000000" pitchFamily="2" charset="0"/>
                </a:rPr>
                <a:t>2.</a:t>
              </a:r>
            </a:p>
          </p:txBody>
        </p:sp>
      </p:grp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E0D8A682-BD28-48F5-8F22-9F2C46FAAEC8}"/>
              </a:ext>
            </a:extLst>
          </p:cNvPr>
          <p:cNvGrpSpPr/>
          <p:nvPr/>
        </p:nvGrpSpPr>
        <p:grpSpPr>
          <a:xfrm>
            <a:off x="102696" y="3923344"/>
            <a:ext cx="853513" cy="707887"/>
            <a:chOff x="1226582" y="4751916"/>
            <a:chExt cx="904830" cy="723082"/>
          </a:xfrm>
        </p:grpSpPr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BEA90695-86F7-4109-9262-55C5B10934EA}"/>
                </a:ext>
              </a:extLst>
            </p:cNvPr>
            <p:cNvSpPr/>
            <p:nvPr/>
          </p:nvSpPr>
          <p:spPr>
            <a:xfrm>
              <a:off x="1226582" y="4969810"/>
              <a:ext cx="663600" cy="481387"/>
            </a:xfrm>
            <a:custGeom>
              <a:avLst/>
              <a:gdLst>
                <a:gd name="connsiteX0" fmla="*/ 374441 w 704047"/>
                <a:gd name="connsiteY0" fmla="*/ 1279 h 539101"/>
                <a:gd name="connsiteX1" fmla="*/ 215945 w 704047"/>
                <a:gd name="connsiteY1" fmla="*/ 37855 h 539101"/>
                <a:gd name="connsiteX2" fmla="*/ 33065 w 704047"/>
                <a:gd name="connsiteY2" fmla="*/ 159775 h 539101"/>
                <a:gd name="connsiteX3" fmla="*/ 20873 w 704047"/>
                <a:gd name="connsiteY3" fmla="*/ 379231 h 539101"/>
                <a:gd name="connsiteX4" fmla="*/ 252521 w 704047"/>
                <a:gd name="connsiteY4" fmla="*/ 525535 h 539101"/>
                <a:gd name="connsiteX5" fmla="*/ 557321 w 704047"/>
                <a:gd name="connsiteY5" fmla="*/ 513343 h 539101"/>
                <a:gd name="connsiteX6" fmla="*/ 703625 w 704047"/>
                <a:gd name="connsiteY6" fmla="*/ 354847 h 539101"/>
                <a:gd name="connsiteX7" fmla="*/ 593897 w 704047"/>
                <a:gd name="connsiteY7" fmla="*/ 74431 h 539101"/>
                <a:gd name="connsiteX8" fmla="*/ 374441 w 704047"/>
                <a:gd name="connsiteY8" fmla="*/ 1279 h 539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04047" h="539101">
                  <a:moveTo>
                    <a:pt x="374441" y="1279"/>
                  </a:moveTo>
                  <a:cubicBezTo>
                    <a:pt x="311449" y="-4817"/>
                    <a:pt x="272841" y="11439"/>
                    <a:pt x="215945" y="37855"/>
                  </a:cubicBezTo>
                  <a:cubicBezTo>
                    <a:pt x="159049" y="64271"/>
                    <a:pt x="65577" y="102879"/>
                    <a:pt x="33065" y="159775"/>
                  </a:cubicBezTo>
                  <a:cubicBezTo>
                    <a:pt x="553" y="216671"/>
                    <a:pt x="-15703" y="318271"/>
                    <a:pt x="20873" y="379231"/>
                  </a:cubicBezTo>
                  <a:cubicBezTo>
                    <a:pt x="57449" y="440191"/>
                    <a:pt x="163113" y="503183"/>
                    <a:pt x="252521" y="525535"/>
                  </a:cubicBezTo>
                  <a:cubicBezTo>
                    <a:pt x="341929" y="547887"/>
                    <a:pt x="482137" y="541791"/>
                    <a:pt x="557321" y="513343"/>
                  </a:cubicBezTo>
                  <a:cubicBezTo>
                    <a:pt x="632505" y="484895"/>
                    <a:pt x="697529" y="427999"/>
                    <a:pt x="703625" y="354847"/>
                  </a:cubicBezTo>
                  <a:cubicBezTo>
                    <a:pt x="709721" y="281695"/>
                    <a:pt x="648761" y="133359"/>
                    <a:pt x="593897" y="74431"/>
                  </a:cubicBezTo>
                  <a:cubicBezTo>
                    <a:pt x="539033" y="15503"/>
                    <a:pt x="437433" y="7375"/>
                    <a:pt x="374441" y="1279"/>
                  </a:cubicBezTo>
                  <a:close/>
                </a:path>
              </a:pathLst>
            </a:custGeom>
            <a:solidFill>
              <a:srgbClr val="DB6B6B"/>
            </a:solidFill>
            <a:ln>
              <a:solidFill>
                <a:srgbClr val="DB6B6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>
                <a:solidFill>
                  <a:srgbClr val="B00000"/>
                </a:solidFill>
              </a:endParaRP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88AA99CB-8EAD-46B9-9252-B20C7FDAC5B6}"/>
                </a:ext>
              </a:extLst>
            </p:cNvPr>
            <p:cNvSpPr txBox="1"/>
            <p:nvPr/>
          </p:nvSpPr>
          <p:spPr>
            <a:xfrm>
              <a:off x="1320882" y="4751916"/>
              <a:ext cx="810530" cy="723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4000" b="1" dirty="0">
                  <a:solidFill>
                    <a:srgbClr val="B00000"/>
                  </a:solidFill>
                  <a:latin typeface="Fredoka One" panose="02000000000000000000" pitchFamily="2" charset="0"/>
                </a:rPr>
                <a:t>3.</a:t>
              </a:r>
            </a:p>
          </p:txBody>
        </p: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6E93F8DC-7B50-4622-B5F2-C1259DBB53F5}"/>
              </a:ext>
            </a:extLst>
          </p:cNvPr>
          <p:cNvGrpSpPr/>
          <p:nvPr/>
        </p:nvGrpSpPr>
        <p:grpSpPr>
          <a:xfrm>
            <a:off x="135693" y="5753590"/>
            <a:ext cx="793918" cy="707886"/>
            <a:chOff x="4316605" y="6067939"/>
            <a:chExt cx="841652" cy="723082"/>
          </a:xfrm>
        </p:grpSpPr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46FDBAF5-5D7C-41CB-83AB-A0DDC2C572E3}"/>
                </a:ext>
              </a:extLst>
            </p:cNvPr>
            <p:cNvSpPr/>
            <p:nvPr/>
          </p:nvSpPr>
          <p:spPr>
            <a:xfrm>
              <a:off x="4361181" y="6122460"/>
              <a:ext cx="541455" cy="619716"/>
            </a:xfrm>
            <a:custGeom>
              <a:avLst/>
              <a:gdLst>
                <a:gd name="connsiteX0" fmla="*/ 291942 w 622578"/>
                <a:gd name="connsiteY0" fmla="*/ 17170 h 675538"/>
                <a:gd name="connsiteX1" fmla="*/ 48102 w 622578"/>
                <a:gd name="connsiteY1" fmla="*/ 187858 h 675538"/>
                <a:gd name="connsiteX2" fmla="*/ 23718 w 622578"/>
                <a:gd name="connsiteY2" fmla="*/ 517042 h 675538"/>
                <a:gd name="connsiteX3" fmla="*/ 316326 w 622578"/>
                <a:gd name="connsiteY3" fmla="*/ 675538 h 675538"/>
                <a:gd name="connsiteX4" fmla="*/ 535782 w 622578"/>
                <a:gd name="connsiteY4" fmla="*/ 517042 h 675538"/>
                <a:gd name="connsiteX5" fmla="*/ 621126 w 622578"/>
                <a:gd name="connsiteY5" fmla="*/ 224434 h 675538"/>
                <a:gd name="connsiteX6" fmla="*/ 474822 w 622578"/>
                <a:gd name="connsiteY6" fmla="*/ 29362 h 675538"/>
                <a:gd name="connsiteX7" fmla="*/ 291942 w 622578"/>
                <a:gd name="connsiteY7" fmla="*/ 17170 h 675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2578" h="675538">
                  <a:moveTo>
                    <a:pt x="291942" y="17170"/>
                  </a:moveTo>
                  <a:cubicBezTo>
                    <a:pt x="220822" y="43586"/>
                    <a:pt x="92806" y="104546"/>
                    <a:pt x="48102" y="187858"/>
                  </a:cubicBezTo>
                  <a:cubicBezTo>
                    <a:pt x="3398" y="271170"/>
                    <a:pt x="-20986" y="435762"/>
                    <a:pt x="23718" y="517042"/>
                  </a:cubicBezTo>
                  <a:cubicBezTo>
                    <a:pt x="68422" y="598322"/>
                    <a:pt x="230982" y="675538"/>
                    <a:pt x="316326" y="675538"/>
                  </a:cubicBezTo>
                  <a:cubicBezTo>
                    <a:pt x="401670" y="675538"/>
                    <a:pt x="484982" y="592226"/>
                    <a:pt x="535782" y="517042"/>
                  </a:cubicBezTo>
                  <a:cubicBezTo>
                    <a:pt x="586582" y="441858"/>
                    <a:pt x="631286" y="305714"/>
                    <a:pt x="621126" y="224434"/>
                  </a:cubicBezTo>
                  <a:cubicBezTo>
                    <a:pt x="610966" y="143154"/>
                    <a:pt x="525622" y="63906"/>
                    <a:pt x="474822" y="29362"/>
                  </a:cubicBezTo>
                  <a:cubicBezTo>
                    <a:pt x="424022" y="-5182"/>
                    <a:pt x="363062" y="-9246"/>
                    <a:pt x="291942" y="17170"/>
                  </a:cubicBezTo>
                  <a:close/>
                </a:path>
              </a:pathLst>
            </a:custGeom>
            <a:solidFill>
              <a:srgbClr val="DB6B6B"/>
            </a:solidFill>
            <a:ln>
              <a:solidFill>
                <a:srgbClr val="DB6B6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>
                <a:solidFill>
                  <a:srgbClr val="B00000"/>
                </a:solidFill>
              </a:endParaRP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490F138A-7FEC-4A6F-8705-92FA3015A90E}"/>
                </a:ext>
              </a:extLst>
            </p:cNvPr>
            <p:cNvSpPr txBox="1"/>
            <p:nvPr/>
          </p:nvSpPr>
          <p:spPr>
            <a:xfrm>
              <a:off x="4316605" y="6067939"/>
              <a:ext cx="841652" cy="723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4000" b="1" dirty="0">
                  <a:solidFill>
                    <a:srgbClr val="B00000"/>
                  </a:solidFill>
                  <a:latin typeface="Fredoka One" panose="02000000000000000000" pitchFamily="2" charset="0"/>
                </a:rPr>
                <a:t>5.</a:t>
              </a:r>
            </a:p>
          </p:txBody>
        </p:sp>
      </p:grp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9A49B1CC-18DC-4495-9857-8C9738198392}"/>
              </a:ext>
            </a:extLst>
          </p:cNvPr>
          <p:cNvGrpSpPr/>
          <p:nvPr/>
        </p:nvGrpSpPr>
        <p:grpSpPr>
          <a:xfrm>
            <a:off x="3434732" y="4889945"/>
            <a:ext cx="813328" cy="707886"/>
            <a:chOff x="1264450" y="7302116"/>
            <a:chExt cx="862229" cy="723082"/>
          </a:xfrm>
        </p:grpSpPr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C2F52375-602B-44B2-B48F-93A52D580252}"/>
                </a:ext>
              </a:extLst>
            </p:cNvPr>
            <p:cNvSpPr/>
            <p:nvPr/>
          </p:nvSpPr>
          <p:spPr>
            <a:xfrm>
              <a:off x="1264450" y="7441172"/>
              <a:ext cx="674078" cy="570727"/>
            </a:xfrm>
            <a:custGeom>
              <a:avLst/>
              <a:gdLst>
                <a:gd name="connsiteX0" fmla="*/ 283934 w 674078"/>
                <a:gd name="connsiteY0" fmla="*/ 8140 h 570727"/>
                <a:gd name="connsiteX1" fmla="*/ 40094 w 674078"/>
                <a:gd name="connsiteY1" fmla="*/ 142252 h 570727"/>
                <a:gd name="connsiteX2" fmla="*/ 15710 w 674078"/>
                <a:gd name="connsiteY2" fmla="*/ 398284 h 570727"/>
                <a:gd name="connsiteX3" fmla="*/ 198590 w 674078"/>
                <a:gd name="connsiteY3" fmla="*/ 556780 h 570727"/>
                <a:gd name="connsiteX4" fmla="*/ 539966 w 674078"/>
                <a:gd name="connsiteY4" fmla="*/ 532396 h 570727"/>
                <a:gd name="connsiteX5" fmla="*/ 674078 w 674078"/>
                <a:gd name="connsiteY5" fmla="*/ 288556 h 570727"/>
                <a:gd name="connsiteX6" fmla="*/ 539966 w 674078"/>
                <a:gd name="connsiteY6" fmla="*/ 44716 h 570727"/>
                <a:gd name="connsiteX7" fmla="*/ 283934 w 674078"/>
                <a:gd name="connsiteY7" fmla="*/ 8140 h 570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74078" h="570727">
                  <a:moveTo>
                    <a:pt x="283934" y="8140"/>
                  </a:moveTo>
                  <a:cubicBezTo>
                    <a:pt x="200622" y="24396"/>
                    <a:pt x="84798" y="77228"/>
                    <a:pt x="40094" y="142252"/>
                  </a:cubicBezTo>
                  <a:cubicBezTo>
                    <a:pt x="-4610" y="207276"/>
                    <a:pt x="-10706" y="329196"/>
                    <a:pt x="15710" y="398284"/>
                  </a:cubicBezTo>
                  <a:cubicBezTo>
                    <a:pt x="42126" y="467372"/>
                    <a:pt x="111214" y="534428"/>
                    <a:pt x="198590" y="556780"/>
                  </a:cubicBezTo>
                  <a:cubicBezTo>
                    <a:pt x="285966" y="579132"/>
                    <a:pt x="460718" y="577100"/>
                    <a:pt x="539966" y="532396"/>
                  </a:cubicBezTo>
                  <a:cubicBezTo>
                    <a:pt x="619214" y="487692"/>
                    <a:pt x="674078" y="369836"/>
                    <a:pt x="674078" y="288556"/>
                  </a:cubicBezTo>
                  <a:cubicBezTo>
                    <a:pt x="674078" y="207276"/>
                    <a:pt x="604990" y="91452"/>
                    <a:pt x="539966" y="44716"/>
                  </a:cubicBezTo>
                  <a:cubicBezTo>
                    <a:pt x="474942" y="-2020"/>
                    <a:pt x="367246" y="-8116"/>
                    <a:pt x="283934" y="8140"/>
                  </a:cubicBezTo>
                  <a:close/>
                </a:path>
              </a:pathLst>
            </a:custGeom>
            <a:solidFill>
              <a:srgbClr val="DB6B6B"/>
            </a:solidFill>
            <a:ln>
              <a:solidFill>
                <a:srgbClr val="DB6B6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>
                <a:solidFill>
                  <a:srgbClr val="B00000"/>
                </a:solidFill>
              </a:endParaRPr>
            </a:p>
          </p:txBody>
        </p:sp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94908D76-AA41-4296-8F7C-5C38E3C1A90F}"/>
                </a:ext>
              </a:extLst>
            </p:cNvPr>
            <p:cNvSpPr txBox="1"/>
            <p:nvPr/>
          </p:nvSpPr>
          <p:spPr>
            <a:xfrm>
              <a:off x="1316151" y="7302116"/>
              <a:ext cx="810528" cy="723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4000" b="1" dirty="0">
                  <a:solidFill>
                    <a:srgbClr val="B00000"/>
                  </a:solidFill>
                  <a:latin typeface="Fredoka One" panose="02000000000000000000" pitchFamily="2" charset="0"/>
                </a:rPr>
                <a:t>4.</a:t>
              </a:r>
            </a:p>
          </p:txBody>
        </p:sp>
      </p:grp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1DC374D7-CBB6-42BD-80E0-081DF6983AF2}"/>
              </a:ext>
            </a:extLst>
          </p:cNvPr>
          <p:cNvGrpSpPr/>
          <p:nvPr/>
        </p:nvGrpSpPr>
        <p:grpSpPr>
          <a:xfrm rot="20967748">
            <a:off x="172650" y="7929491"/>
            <a:ext cx="862205" cy="707886"/>
            <a:chOff x="4594749" y="8140416"/>
            <a:chExt cx="914044" cy="783748"/>
          </a:xfrm>
        </p:grpSpPr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023F7D94-7E40-4C39-B90F-90CB53F42A59}"/>
                </a:ext>
              </a:extLst>
            </p:cNvPr>
            <p:cNvSpPr/>
            <p:nvPr/>
          </p:nvSpPr>
          <p:spPr>
            <a:xfrm rot="18897514">
              <a:off x="4645266" y="8233620"/>
              <a:ext cx="590418" cy="691452"/>
            </a:xfrm>
            <a:custGeom>
              <a:avLst/>
              <a:gdLst>
                <a:gd name="connsiteX0" fmla="*/ 234606 w 612763"/>
                <a:gd name="connsiteY0" fmla="*/ 101262 h 666239"/>
                <a:gd name="connsiteX1" fmla="*/ 51726 w 612763"/>
                <a:gd name="connsiteY1" fmla="*/ 308526 h 666239"/>
                <a:gd name="connsiteX2" fmla="*/ 15150 w 612763"/>
                <a:gd name="connsiteY2" fmla="*/ 576750 h 666239"/>
                <a:gd name="connsiteX3" fmla="*/ 271182 w 612763"/>
                <a:gd name="connsiteY3" fmla="*/ 662094 h 666239"/>
                <a:gd name="connsiteX4" fmla="*/ 502830 w 612763"/>
                <a:gd name="connsiteY4" fmla="*/ 467022 h 666239"/>
                <a:gd name="connsiteX5" fmla="*/ 612558 w 612763"/>
                <a:gd name="connsiteY5" fmla="*/ 210990 h 666239"/>
                <a:gd name="connsiteX6" fmla="*/ 478446 w 612763"/>
                <a:gd name="connsiteY6" fmla="*/ 3726 h 666239"/>
                <a:gd name="connsiteX7" fmla="*/ 234606 w 612763"/>
                <a:gd name="connsiteY7" fmla="*/ 101262 h 666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12763" h="666239">
                  <a:moveTo>
                    <a:pt x="234606" y="101262"/>
                  </a:moveTo>
                  <a:cubicBezTo>
                    <a:pt x="163486" y="152062"/>
                    <a:pt x="88302" y="229278"/>
                    <a:pt x="51726" y="308526"/>
                  </a:cubicBezTo>
                  <a:cubicBezTo>
                    <a:pt x="15150" y="387774"/>
                    <a:pt x="-21426" y="517822"/>
                    <a:pt x="15150" y="576750"/>
                  </a:cubicBezTo>
                  <a:cubicBezTo>
                    <a:pt x="51726" y="635678"/>
                    <a:pt x="189902" y="680382"/>
                    <a:pt x="271182" y="662094"/>
                  </a:cubicBezTo>
                  <a:cubicBezTo>
                    <a:pt x="352462" y="643806"/>
                    <a:pt x="445934" y="542206"/>
                    <a:pt x="502830" y="467022"/>
                  </a:cubicBezTo>
                  <a:cubicBezTo>
                    <a:pt x="559726" y="391838"/>
                    <a:pt x="616622" y="288206"/>
                    <a:pt x="612558" y="210990"/>
                  </a:cubicBezTo>
                  <a:cubicBezTo>
                    <a:pt x="608494" y="133774"/>
                    <a:pt x="543470" y="24046"/>
                    <a:pt x="478446" y="3726"/>
                  </a:cubicBezTo>
                  <a:cubicBezTo>
                    <a:pt x="413422" y="-16594"/>
                    <a:pt x="305726" y="50462"/>
                    <a:pt x="234606" y="101262"/>
                  </a:cubicBezTo>
                  <a:close/>
                </a:path>
              </a:pathLst>
            </a:custGeom>
            <a:solidFill>
              <a:srgbClr val="DB6B6B"/>
            </a:solidFill>
            <a:ln>
              <a:solidFill>
                <a:srgbClr val="DB6B6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>
                <a:solidFill>
                  <a:srgbClr val="B00000"/>
                </a:solidFill>
              </a:endParaRP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9EEB22B3-0382-431B-8CBD-64A827A21548}"/>
                </a:ext>
              </a:extLst>
            </p:cNvPr>
            <p:cNvSpPr txBox="1"/>
            <p:nvPr/>
          </p:nvSpPr>
          <p:spPr>
            <a:xfrm rot="632252">
              <a:off x="4667142" y="8140416"/>
              <a:ext cx="841651" cy="7837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4000" b="1" dirty="0">
                  <a:solidFill>
                    <a:srgbClr val="B00000"/>
                  </a:solidFill>
                  <a:latin typeface="Fredoka One" panose="02000000000000000000" pitchFamily="2" charset="0"/>
                </a:rPr>
                <a:t>7.</a:t>
              </a:r>
            </a:p>
          </p:txBody>
        </p:sp>
      </p:grpSp>
      <p:sp>
        <p:nvSpPr>
          <p:cNvPr id="23" name="ZoneTexte 22">
            <a:extLst>
              <a:ext uri="{FF2B5EF4-FFF2-40B4-BE49-F238E27FC236}">
                <a16:creationId xmlns:a16="http://schemas.microsoft.com/office/drawing/2014/main" id="{3750DD3C-AF7F-403A-898F-549411AFF455}"/>
              </a:ext>
            </a:extLst>
          </p:cNvPr>
          <p:cNvSpPr txBox="1"/>
          <p:nvPr/>
        </p:nvSpPr>
        <p:spPr>
          <a:xfrm>
            <a:off x="1083872" y="2717576"/>
            <a:ext cx="25559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latin typeface="Bahnschrift Light SemiCondensed" panose="020B0502040204020203" pitchFamily="34" charset="0"/>
              </a:rPr>
              <a:t>Je me connecte sur </a:t>
            </a:r>
            <a:r>
              <a:rPr lang="fr-FR" sz="1400" dirty="0">
                <a:latin typeface="Bahnschrift Light SemiCondensed" panose="020B0502040204020203" pitchFamily="34" charset="0"/>
                <a:hlinkClick r:id="rId3"/>
              </a:rPr>
              <a:t>ADUM</a:t>
            </a:r>
            <a:r>
              <a:rPr lang="fr-FR" sz="1400" dirty="0">
                <a:latin typeface="Bahnschrift Light SemiCondensed" panose="020B0502040204020203" pitchFamily="34" charset="0"/>
              </a:rPr>
              <a:t> .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2F5E6D14-7DDC-4B38-860B-57C893160DEB}"/>
              </a:ext>
            </a:extLst>
          </p:cNvPr>
          <p:cNvSpPr txBox="1"/>
          <p:nvPr/>
        </p:nvSpPr>
        <p:spPr>
          <a:xfrm>
            <a:off x="4134589" y="3016155"/>
            <a:ext cx="26275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latin typeface="Bahnschrift Light SemiCondensed" panose="020B0502040204020203" pitchFamily="34" charset="0"/>
              </a:rPr>
              <a:t>Dans mon espace, je déclare les membres et </a:t>
            </a:r>
            <a:r>
              <a:rPr lang="fr-FR" sz="1400" dirty="0" err="1">
                <a:latin typeface="Bahnschrift Light SemiCondensed" panose="020B0502040204020203" pitchFamily="34" charset="0"/>
              </a:rPr>
              <a:t>référent-e</a:t>
            </a:r>
            <a:r>
              <a:rPr lang="fr-FR" sz="1400" dirty="0">
                <a:latin typeface="Bahnschrift Light SemiCondensed" panose="020B0502040204020203" pitchFamily="34" charset="0"/>
              </a:rPr>
              <a:t> du CSI. J’y dépose les formulaires </a:t>
            </a:r>
            <a:r>
              <a:rPr lang="fr-FR" sz="1200" dirty="0">
                <a:latin typeface="Bahnschrift Light SemiCondensed" panose="020B0502040204020203" pitchFamily="34" charset="0"/>
              </a:rPr>
              <a:t>« désignation membres CSI + engagements »</a:t>
            </a:r>
            <a:r>
              <a:rPr lang="fr-FR" sz="1050" dirty="0">
                <a:latin typeface="Bahnschrift Light SemiCondensed" panose="020B0502040204020203" pitchFamily="34" charset="0"/>
              </a:rPr>
              <a:t>.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4F514DBD-A956-4C5A-96C3-B501E873EC3B}"/>
              </a:ext>
            </a:extLst>
          </p:cNvPr>
          <p:cNvSpPr txBox="1"/>
          <p:nvPr/>
        </p:nvSpPr>
        <p:spPr>
          <a:xfrm>
            <a:off x="759721" y="4192382"/>
            <a:ext cx="25914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latin typeface="Bahnschrift Light SemiCondensed" panose="020B0502040204020203" pitchFamily="34" charset="0"/>
              </a:rPr>
              <a:t>J’organise la réunion (date, lieu, lien </a:t>
            </a:r>
            <a:r>
              <a:rPr lang="fr-FR" sz="1400" dirty="0" err="1">
                <a:latin typeface="Bahnschrift Light SemiCondensed" panose="020B0502040204020203" pitchFamily="34" charset="0"/>
              </a:rPr>
              <a:t>visio</a:t>
            </a:r>
            <a:r>
              <a:rPr lang="fr-FR" sz="1400" dirty="0">
                <a:latin typeface="Bahnschrift Light SemiCondensed" panose="020B0502040204020203" pitchFamily="34" charset="0"/>
              </a:rPr>
              <a:t>…).</a:t>
            </a:r>
            <a:endParaRPr lang="fr-FR" sz="500" dirty="0">
              <a:latin typeface="Bahnschrift Light SemiCondensed" panose="020B0502040204020203" pitchFamily="34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9C79D1D-B3C7-433B-8BD3-00ADA81DFA77}"/>
              </a:ext>
            </a:extLst>
          </p:cNvPr>
          <p:cNvSpPr txBox="1"/>
          <p:nvPr/>
        </p:nvSpPr>
        <p:spPr>
          <a:xfrm>
            <a:off x="707917" y="5845923"/>
            <a:ext cx="2487286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sz="1400" dirty="0">
                <a:latin typeface="Bahnschrift Light SemiCondensed" panose="020B0502040204020203" pitchFamily="34" charset="0"/>
              </a:rPr>
              <a:t>Au moins 10 jours avant le CSI, je mets à jour mon profil </a:t>
            </a:r>
            <a:r>
              <a:rPr lang="fr-FR" sz="1400" dirty="0">
                <a:latin typeface="Bahnschrift Light SemiCondensed" panose="020B0502040204020203" pitchFamily="34" charset="0"/>
                <a:hlinkClick r:id="rId4"/>
              </a:rPr>
              <a:t>ADUM</a:t>
            </a:r>
            <a:r>
              <a:rPr lang="fr-FR" sz="1400" dirty="0">
                <a:latin typeface="Bahnschrift Light SemiCondensed" panose="020B0502040204020203" pitchFamily="34" charset="0"/>
              </a:rPr>
              <a:t>.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66EC7A67-50E4-4C7A-87E8-C176404D173F}"/>
              </a:ext>
            </a:extLst>
          </p:cNvPr>
          <p:cNvSpPr txBox="1"/>
          <p:nvPr/>
        </p:nvSpPr>
        <p:spPr>
          <a:xfrm>
            <a:off x="4069808" y="4975715"/>
            <a:ext cx="220531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latin typeface="Bahnschrift Light SemiCondensed" panose="020B0502040204020203" pitchFamily="34" charset="0"/>
              </a:rPr>
              <a:t>Au moins 15 jours avant, </a:t>
            </a:r>
            <a:r>
              <a:rPr lang="fr-FR" sz="1400" strike="sngStrike" dirty="0">
                <a:latin typeface="Bahnschrift Light SemiCondensed" panose="020B0502040204020203" pitchFamily="34" charset="0"/>
              </a:rPr>
              <a:t>je </a:t>
            </a:r>
            <a:r>
              <a:rPr lang="fr-FR" sz="1400" dirty="0" err="1">
                <a:latin typeface="Bahnschrift Light SemiCondensed" panose="020B0502040204020203" pitchFamily="34" charset="0"/>
              </a:rPr>
              <a:t>je</a:t>
            </a:r>
            <a:r>
              <a:rPr lang="fr-FR" sz="1400" dirty="0">
                <a:latin typeface="Bahnschrift Light SemiCondensed" panose="020B0502040204020203" pitchFamily="34" charset="0"/>
              </a:rPr>
              <a:t> transmets par mail mon rapport d’avancement complété aux membres et </a:t>
            </a:r>
            <a:r>
              <a:rPr lang="fr-FR" sz="1400" dirty="0" err="1">
                <a:latin typeface="Bahnschrift Light SemiCondensed" panose="020B0502040204020203" pitchFamily="34" charset="0"/>
              </a:rPr>
              <a:t>référent-e</a:t>
            </a:r>
            <a:r>
              <a:rPr lang="fr-FR" sz="1400" dirty="0">
                <a:latin typeface="Bahnschrift Light SemiCondensed" panose="020B0502040204020203" pitchFamily="34" charset="0"/>
              </a:rPr>
              <a:t> du CSI.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7BEEF324-69A1-4EC3-A383-442EB5A2233F}"/>
              </a:ext>
            </a:extLst>
          </p:cNvPr>
          <p:cNvSpPr txBox="1"/>
          <p:nvPr/>
        </p:nvSpPr>
        <p:spPr>
          <a:xfrm>
            <a:off x="749237" y="8263462"/>
            <a:ext cx="309958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latin typeface="Bahnschrift Light SemiCondensed" panose="020B0502040204020203" pitchFamily="34" charset="0"/>
              </a:rPr>
              <a:t>Je prends connaissance du compte-rendu indiquant l’avis sur ma réinscription dès notification de son dépôt dans </a:t>
            </a:r>
            <a:r>
              <a:rPr lang="fr-FR" sz="1400" dirty="0">
                <a:latin typeface="Bahnschrift Light SemiCondensed" panose="020B0502040204020203" pitchFamily="34" charset="0"/>
                <a:hlinkClick r:id="rId4"/>
              </a:rPr>
              <a:t>ADUM</a:t>
            </a:r>
            <a:r>
              <a:rPr lang="fr-FR" sz="1400" dirty="0">
                <a:latin typeface="Bahnschrift Light SemiCondensed" panose="020B0502040204020203" pitchFamily="34" charset="0"/>
              </a:rPr>
              <a:t> par le ou la </a:t>
            </a:r>
            <a:r>
              <a:rPr lang="fr-FR" sz="1400" dirty="0" err="1">
                <a:latin typeface="Bahnschrift Light SemiCondensed" panose="020B0502040204020203" pitchFamily="34" charset="0"/>
              </a:rPr>
              <a:t>référent-e</a:t>
            </a:r>
            <a:r>
              <a:rPr lang="fr-FR" sz="1400" dirty="0">
                <a:latin typeface="Bahnschrift Light SemiCondensed" panose="020B0502040204020203" pitchFamily="34" charset="0"/>
              </a:rPr>
              <a:t> du CSI.</a:t>
            </a:r>
          </a:p>
        </p:txBody>
      </p:sp>
      <p:pic>
        <p:nvPicPr>
          <p:cNvPr id="35" name="Image 34">
            <a:extLst>
              <a:ext uri="{FF2B5EF4-FFF2-40B4-BE49-F238E27FC236}">
                <a16:creationId xmlns:a16="http://schemas.microsoft.com/office/drawing/2014/main" id="{5EFBEAAC-D6DC-4928-8681-49037C02E207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01" y="162290"/>
            <a:ext cx="1062052" cy="651215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9DA507A3-6DB2-4475-B33B-7A32A5C68356}"/>
              </a:ext>
            </a:extLst>
          </p:cNvPr>
          <p:cNvSpPr txBox="1"/>
          <p:nvPr/>
        </p:nvSpPr>
        <p:spPr>
          <a:xfrm>
            <a:off x="1355511" y="264482"/>
            <a:ext cx="54498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600" b="1"/>
            </a:lvl1pPr>
          </a:lstStyle>
          <a:p>
            <a:r>
              <a:rPr lang="fr-FR" sz="2000" b="0" dirty="0">
                <a:latin typeface="Bahnschrift" panose="020B0502040204020203" pitchFamily="34" charset="0"/>
              </a:rPr>
              <a:t>Fiche pratique de Comité de Suivi Individuel</a:t>
            </a:r>
          </a:p>
          <a:p>
            <a:r>
              <a:rPr lang="fr-FR" sz="2000" b="0" dirty="0">
                <a:latin typeface="Bahnschrift" panose="020B0502040204020203" pitchFamily="34" charset="0"/>
              </a:rPr>
              <a:t>à l’Université de Poitiers </a:t>
            </a: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3F7EC138-18CE-4453-93C9-5CA9BFA3A43B}"/>
              </a:ext>
            </a:extLst>
          </p:cNvPr>
          <p:cNvSpPr txBox="1"/>
          <p:nvPr/>
        </p:nvSpPr>
        <p:spPr>
          <a:xfrm>
            <a:off x="2912317" y="1359584"/>
            <a:ext cx="31784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>
                <a:solidFill>
                  <a:srgbClr val="B00000"/>
                </a:solidFill>
                <a:latin typeface="Fredoka One" panose="02000000000000000000" pitchFamily="2" charset="0"/>
              </a:defRPr>
            </a:lvl1pPr>
          </a:lstStyle>
          <a:p>
            <a:r>
              <a:rPr lang="fr-FR" sz="1400" b="1" dirty="0">
                <a:solidFill>
                  <a:schemeClr val="tx1"/>
                </a:solidFill>
                <a:latin typeface="Bahnschrift" panose="020B0502040204020203" pitchFamily="34" charset="0"/>
              </a:rPr>
              <a:t>En tant que </a:t>
            </a:r>
            <a:r>
              <a:rPr lang="fr-FR" sz="1400" b="1" dirty="0" err="1">
                <a:solidFill>
                  <a:schemeClr val="tx1"/>
                </a:solidFill>
                <a:latin typeface="Bahnschrift" panose="020B0502040204020203" pitchFamily="34" charset="0"/>
              </a:rPr>
              <a:t>doctorant-e</a:t>
            </a:r>
            <a:r>
              <a:rPr lang="fr-FR" sz="1400" b="1" dirty="0">
                <a:solidFill>
                  <a:schemeClr val="tx1"/>
                </a:solidFill>
                <a:latin typeface="Bahnschrift" panose="020B0502040204020203" pitchFamily="34" charset="0"/>
              </a:rPr>
              <a:t> à une thèse de doctorat</a:t>
            </a:r>
          </a:p>
        </p:txBody>
      </p:sp>
      <p:pic>
        <p:nvPicPr>
          <p:cNvPr id="1028" name="Picture 4" descr="Étudiant">
            <a:extLst>
              <a:ext uri="{FF2B5EF4-FFF2-40B4-BE49-F238E27FC236}">
                <a16:creationId xmlns:a16="http://schemas.microsoft.com/office/drawing/2014/main" id="{F74E4900-1B0C-487C-9939-D46267F354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8021" y="1654401"/>
            <a:ext cx="543425" cy="543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0" name="ZoneTexte 59">
            <a:extLst>
              <a:ext uri="{FF2B5EF4-FFF2-40B4-BE49-F238E27FC236}">
                <a16:creationId xmlns:a16="http://schemas.microsoft.com/office/drawing/2014/main" id="{83EF4BA3-72F0-4A4B-A5CA-925D665CFB6A}"/>
              </a:ext>
            </a:extLst>
          </p:cNvPr>
          <p:cNvSpPr txBox="1"/>
          <p:nvPr/>
        </p:nvSpPr>
        <p:spPr>
          <a:xfrm>
            <a:off x="4396493" y="6814432"/>
            <a:ext cx="240888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latin typeface="Bahnschrift Light SemiCondensed" panose="020B0502040204020203" pitchFamily="34" charset="0"/>
              </a:rPr>
              <a:t>Le jour J, je présente l’avancée de mes travaux, le bilan de mes formations… et je m’entretiens, </a:t>
            </a:r>
            <a:r>
              <a:rPr lang="fr-FR" sz="1400" dirty="0" err="1">
                <a:latin typeface="Bahnschrift Light SemiCondensed" panose="020B0502040204020203" pitchFamily="34" charset="0"/>
              </a:rPr>
              <a:t>seul-e</a:t>
            </a:r>
            <a:r>
              <a:rPr lang="fr-FR" sz="1400" dirty="0">
                <a:latin typeface="Bahnschrift Light SemiCondensed" panose="020B0502040204020203" pitchFamily="34" charset="0"/>
              </a:rPr>
              <a:t>, avec les membres du CSI, avant mes encadrant-e-s.</a:t>
            </a:r>
          </a:p>
        </p:txBody>
      </p:sp>
      <p:grpSp>
        <p:nvGrpSpPr>
          <p:cNvPr id="61" name="Groupe 60">
            <a:extLst>
              <a:ext uri="{FF2B5EF4-FFF2-40B4-BE49-F238E27FC236}">
                <a16:creationId xmlns:a16="http://schemas.microsoft.com/office/drawing/2014/main" id="{90522F77-2E8F-44EF-9E83-453D576C12D0}"/>
              </a:ext>
            </a:extLst>
          </p:cNvPr>
          <p:cNvGrpSpPr/>
          <p:nvPr/>
        </p:nvGrpSpPr>
        <p:grpSpPr>
          <a:xfrm>
            <a:off x="3850859" y="6647414"/>
            <a:ext cx="639879" cy="707886"/>
            <a:chOff x="739379" y="2061429"/>
            <a:chExt cx="678352" cy="723081"/>
          </a:xfrm>
        </p:grpSpPr>
        <p:sp>
          <p:nvSpPr>
            <p:cNvPr id="62" name="Forme libre : forme 61">
              <a:extLst>
                <a:ext uri="{FF2B5EF4-FFF2-40B4-BE49-F238E27FC236}">
                  <a16:creationId xmlns:a16="http://schemas.microsoft.com/office/drawing/2014/main" id="{37A0F546-C168-4F3C-A0A2-06FCCE7CB17D}"/>
                </a:ext>
              </a:extLst>
            </p:cNvPr>
            <p:cNvSpPr/>
            <p:nvPr/>
          </p:nvSpPr>
          <p:spPr>
            <a:xfrm>
              <a:off x="793486" y="2234604"/>
              <a:ext cx="532756" cy="484722"/>
            </a:xfrm>
            <a:custGeom>
              <a:avLst/>
              <a:gdLst>
                <a:gd name="connsiteX0" fmla="*/ 71438 w 678352"/>
                <a:gd name="connsiteY0" fmla="*/ 75877 h 612835"/>
                <a:gd name="connsiteX1" fmla="*/ 10478 w 678352"/>
                <a:gd name="connsiteY1" fmla="*/ 441637 h 612835"/>
                <a:gd name="connsiteX2" fmla="*/ 242126 w 678352"/>
                <a:gd name="connsiteY2" fmla="*/ 612325 h 612835"/>
                <a:gd name="connsiteX3" fmla="*/ 607886 w 678352"/>
                <a:gd name="connsiteY3" fmla="*/ 478213 h 612835"/>
                <a:gd name="connsiteX4" fmla="*/ 656654 w 678352"/>
                <a:gd name="connsiteY4" fmla="*/ 63685 h 612835"/>
                <a:gd name="connsiteX5" fmla="*/ 351854 w 678352"/>
                <a:gd name="connsiteY5" fmla="*/ 2725 h 612835"/>
                <a:gd name="connsiteX6" fmla="*/ 71438 w 678352"/>
                <a:gd name="connsiteY6" fmla="*/ 75877 h 612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8352" h="612835">
                  <a:moveTo>
                    <a:pt x="71438" y="75877"/>
                  </a:moveTo>
                  <a:cubicBezTo>
                    <a:pt x="14542" y="149029"/>
                    <a:pt x="-17970" y="352229"/>
                    <a:pt x="10478" y="441637"/>
                  </a:cubicBezTo>
                  <a:cubicBezTo>
                    <a:pt x="38926" y="531045"/>
                    <a:pt x="142558" y="606229"/>
                    <a:pt x="242126" y="612325"/>
                  </a:cubicBezTo>
                  <a:cubicBezTo>
                    <a:pt x="341694" y="618421"/>
                    <a:pt x="538798" y="569653"/>
                    <a:pt x="607886" y="478213"/>
                  </a:cubicBezTo>
                  <a:cubicBezTo>
                    <a:pt x="676974" y="386773"/>
                    <a:pt x="699326" y="142933"/>
                    <a:pt x="656654" y="63685"/>
                  </a:cubicBezTo>
                  <a:cubicBezTo>
                    <a:pt x="613982" y="-15563"/>
                    <a:pt x="453454" y="693"/>
                    <a:pt x="351854" y="2725"/>
                  </a:cubicBezTo>
                  <a:cubicBezTo>
                    <a:pt x="250254" y="4757"/>
                    <a:pt x="128334" y="2725"/>
                    <a:pt x="71438" y="75877"/>
                  </a:cubicBezTo>
                  <a:close/>
                </a:path>
              </a:pathLst>
            </a:custGeom>
            <a:solidFill>
              <a:srgbClr val="DB6B6B"/>
            </a:solidFill>
            <a:ln>
              <a:solidFill>
                <a:srgbClr val="DB6B6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>
                <a:solidFill>
                  <a:srgbClr val="B00000"/>
                </a:solidFill>
              </a:endParaRPr>
            </a:p>
          </p:txBody>
        </p:sp>
        <p:sp>
          <p:nvSpPr>
            <p:cNvPr id="63" name="ZoneTexte 62">
              <a:extLst>
                <a:ext uri="{FF2B5EF4-FFF2-40B4-BE49-F238E27FC236}">
                  <a16:creationId xmlns:a16="http://schemas.microsoft.com/office/drawing/2014/main" id="{D6388A0A-D71E-4BBB-A5EB-B79E906FB054}"/>
                </a:ext>
              </a:extLst>
            </p:cNvPr>
            <p:cNvSpPr txBox="1"/>
            <p:nvPr/>
          </p:nvSpPr>
          <p:spPr>
            <a:xfrm>
              <a:off x="739379" y="2061429"/>
              <a:ext cx="678352" cy="72308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fr-FR" sz="4000" b="1" dirty="0">
                  <a:solidFill>
                    <a:srgbClr val="B00000"/>
                  </a:solidFill>
                  <a:latin typeface="Fredoka One" panose="02000000000000000000" pitchFamily="2" charset="0"/>
                </a:rPr>
                <a:t>6.</a:t>
              </a:r>
            </a:p>
          </p:txBody>
        </p:sp>
      </p:grpSp>
      <p:sp>
        <p:nvSpPr>
          <p:cNvPr id="54" name="Forme libre : forme 53">
            <a:extLst>
              <a:ext uri="{FF2B5EF4-FFF2-40B4-BE49-F238E27FC236}">
                <a16:creationId xmlns:a16="http://schemas.microsoft.com/office/drawing/2014/main" id="{10A7E2C7-C454-4314-913F-14BB27C25586}"/>
              </a:ext>
            </a:extLst>
          </p:cNvPr>
          <p:cNvSpPr/>
          <p:nvPr/>
        </p:nvSpPr>
        <p:spPr>
          <a:xfrm>
            <a:off x="723331" y="1965278"/>
            <a:ext cx="887105" cy="600501"/>
          </a:xfrm>
          <a:custGeom>
            <a:avLst/>
            <a:gdLst>
              <a:gd name="connsiteX0" fmla="*/ 887105 w 887105"/>
              <a:gd name="connsiteY0" fmla="*/ 0 h 600501"/>
              <a:gd name="connsiteX1" fmla="*/ 750627 w 887105"/>
              <a:gd name="connsiteY1" fmla="*/ 68238 h 600501"/>
              <a:gd name="connsiteX2" fmla="*/ 641445 w 887105"/>
              <a:gd name="connsiteY2" fmla="*/ 95534 h 600501"/>
              <a:gd name="connsiteX3" fmla="*/ 368490 w 887105"/>
              <a:gd name="connsiteY3" fmla="*/ 81886 h 600501"/>
              <a:gd name="connsiteX4" fmla="*/ 27296 w 887105"/>
              <a:gd name="connsiteY4" fmla="*/ 136477 h 600501"/>
              <a:gd name="connsiteX5" fmla="*/ 0 w 887105"/>
              <a:gd name="connsiteY5" fmla="*/ 191068 h 600501"/>
              <a:gd name="connsiteX6" fmla="*/ 13648 w 887105"/>
              <a:gd name="connsiteY6" fmla="*/ 232012 h 600501"/>
              <a:gd name="connsiteX7" fmla="*/ 81887 w 887105"/>
              <a:gd name="connsiteY7" fmla="*/ 259307 h 600501"/>
              <a:gd name="connsiteX8" fmla="*/ 177421 w 887105"/>
              <a:gd name="connsiteY8" fmla="*/ 327546 h 600501"/>
              <a:gd name="connsiteX9" fmla="*/ 191069 w 887105"/>
              <a:gd name="connsiteY9" fmla="*/ 382137 h 600501"/>
              <a:gd name="connsiteX10" fmla="*/ 136478 w 887105"/>
              <a:gd name="connsiteY10" fmla="*/ 464023 h 600501"/>
              <a:gd name="connsiteX11" fmla="*/ 95535 w 887105"/>
              <a:gd name="connsiteY11" fmla="*/ 504967 h 600501"/>
              <a:gd name="connsiteX12" fmla="*/ 68239 w 887105"/>
              <a:gd name="connsiteY12" fmla="*/ 600501 h 600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887105" h="600501">
                <a:moveTo>
                  <a:pt x="887105" y="0"/>
                </a:moveTo>
                <a:cubicBezTo>
                  <a:pt x="829611" y="34496"/>
                  <a:pt x="814171" y="48686"/>
                  <a:pt x="750627" y="68238"/>
                </a:cubicBezTo>
                <a:cubicBezTo>
                  <a:pt x="714772" y="79270"/>
                  <a:pt x="641445" y="95534"/>
                  <a:pt x="641445" y="95534"/>
                </a:cubicBezTo>
                <a:cubicBezTo>
                  <a:pt x="550460" y="90985"/>
                  <a:pt x="459589" y="81886"/>
                  <a:pt x="368490" y="81886"/>
                </a:cubicBezTo>
                <a:cubicBezTo>
                  <a:pt x="225120" y="81886"/>
                  <a:pt x="105145" y="27489"/>
                  <a:pt x="27296" y="136477"/>
                </a:cubicBezTo>
                <a:cubicBezTo>
                  <a:pt x="15471" y="153032"/>
                  <a:pt x="9099" y="172871"/>
                  <a:pt x="0" y="191068"/>
                </a:cubicBezTo>
                <a:cubicBezTo>
                  <a:pt x="4549" y="204716"/>
                  <a:pt x="2596" y="222802"/>
                  <a:pt x="13648" y="232012"/>
                </a:cubicBezTo>
                <a:cubicBezTo>
                  <a:pt x="32468" y="247696"/>
                  <a:pt x="59500" y="249357"/>
                  <a:pt x="81887" y="259307"/>
                </a:cubicBezTo>
                <a:cubicBezTo>
                  <a:pt x="146554" y="288048"/>
                  <a:pt x="128910" y="279035"/>
                  <a:pt x="177421" y="327546"/>
                </a:cubicBezTo>
                <a:cubicBezTo>
                  <a:pt x="181970" y="345743"/>
                  <a:pt x="191069" y="363380"/>
                  <a:pt x="191069" y="382137"/>
                </a:cubicBezTo>
                <a:cubicBezTo>
                  <a:pt x="191069" y="448731"/>
                  <a:pt x="177614" y="429742"/>
                  <a:pt x="136478" y="464023"/>
                </a:cubicBezTo>
                <a:cubicBezTo>
                  <a:pt x="121651" y="476379"/>
                  <a:pt x="109183" y="491319"/>
                  <a:pt x="95535" y="504967"/>
                </a:cubicBezTo>
                <a:cubicBezTo>
                  <a:pt x="75955" y="563704"/>
                  <a:pt x="85376" y="531954"/>
                  <a:pt x="68239" y="600501"/>
                </a:cubicBezTo>
              </a:path>
            </a:pathLst>
          </a:custGeom>
          <a:noFill/>
          <a:ln>
            <a:solidFill>
              <a:schemeClr val="accent4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7" name="Forme libre : forme 56">
            <a:extLst>
              <a:ext uri="{FF2B5EF4-FFF2-40B4-BE49-F238E27FC236}">
                <a16:creationId xmlns:a16="http://schemas.microsoft.com/office/drawing/2014/main" id="{BA48AB6D-EADD-4CFF-8346-F827ED9277D7}"/>
              </a:ext>
            </a:extLst>
          </p:cNvPr>
          <p:cNvSpPr/>
          <p:nvPr/>
        </p:nvSpPr>
        <p:spPr>
          <a:xfrm>
            <a:off x="976476" y="3016155"/>
            <a:ext cx="2555980" cy="430948"/>
          </a:xfrm>
          <a:custGeom>
            <a:avLst/>
            <a:gdLst>
              <a:gd name="connsiteX0" fmla="*/ 0 w 2811438"/>
              <a:gd name="connsiteY0" fmla="*/ 0 h 430948"/>
              <a:gd name="connsiteX1" fmla="*/ 177420 w 2811438"/>
              <a:gd name="connsiteY1" fmla="*/ 109182 h 430948"/>
              <a:gd name="connsiteX2" fmla="*/ 218364 w 2811438"/>
              <a:gd name="connsiteY2" fmla="*/ 150126 h 430948"/>
              <a:gd name="connsiteX3" fmla="*/ 286603 w 2811438"/>
              <a:gd name="connsiteY3" fmla="*/ 177421 h 430948"/>
              <a:gd name="connsiteX4" fmla="*/ 464023 w 2811438"/>
              <a:gd name="connsiteY4" fmla="*/ 204717 h 430948"/>
              <a:gd name="connsiteX5" fmla="*/ 941695 w 2811438"/>
              <a:gd name="connsiteY5" fmla="*/ 191069 h 430948"/>
              <a:gd name="connsiteX6" fmla="*/ 1023582 w 2811438"/>
              <a:gd name="connsiteY6" fmla="*/ 177421 h 430948"/>
              <a:gd name="connsiteX7" fmla="*/ 1173707 w 2811438"/>
              <a:gd name="connsiteY7" fmla="*/ 163773 h 430948"/>
              <a:gd name="connsiteX8" fmla="*/ 1337480 w 2811438"/>
              <a:gd name="connsiteY8" fmla="*/ 177421 h 430948"/>
              <a:gd name="connsiteX9" fmla="*/ 1419367 w 2811438"/>
              <a:gd name="connsiteY9" fmla="*/ 218364 h 430948"/>
              <a:gd name="connsiteX10" fmla="*/ 1514901 w 2811438"/>
              <a:gd name="connsiteY10" fmla="*/ 300251 h 430948"/>
              <a:gd name="connsiteX11" fmla="*/ 1542197 w 2811438"/>
              <a:gd name="connsiteY11" fmla="*/ 341194 h 430948"/>
              <a:gd name="connsiteX12" fmla="*/ 1624083 w 2811438"/>
              <a:gd name="connsiteY12" fmla="*/ 368490 h 430948"/>
              <a:gd name="connsiteX13" fmla="*/ 1924334 w 2811438"/>
              <a:gd name="connsiteY13" fmla="*/ 300251 h 430948"/>
              <a:gd name="connsiteX14" fmla="*/ 1951629 w 2811438"/>
              <a:gd name="connsiteY14" fmla="*/ 259308 h 430948"/>
              <a:gd name="connsiteX15" fmla="*/ 1937982 w 2811438"/>
              <a:gd name="connsiteY15" fmla="*/ 204717 h 430948"/>
              <a:gd name="connsiteX16" fmla="*/ 1856095 w 2811438"/>
              <a:gd name="connsiteY16" fmla="*/ 259308 h 430948"/>
              <a:gd name="connsiteX17" fmla="*/ 1869743 w 2811438"/>
              <a:gd name="connsiteY17" fmla="*/ 409433 h 430948"/>
              <a:gd name="connsiteX18" fmla="*/ 2033516 w 2811438"/>
              <a:gd name="connsiteY18" fmla="*/ 423081 h 430948"/>
              <a:gd name="connsiteX19" fmla="*/ 2333767 w 2811438"/>
              <a:gd name="connsiteY19" fmla="*/ 395785 h 430948"/>
              <a:gd name="connsiteX20" fmla="*/ 2374710 w 2811438"/>
              <a:gd name="connsiteY20" fmla="*/ 368490 h 430948"/>
              <a:gd name="connsiteX21" fmla="*/ 2470244 w 2811438"/>
              <a:gd name="connsiteY21" fmla="*/ 341194 h 430948"/>
              <a:gd name="connsiteX22" fmla="*/ 2538483 w 2811438"/>
              <a:gd name="connsiteY22" fmla="*/ 313899 h 430948"/>
              <a:gd name="connsiteX23" fmla="*/ 2634017 w 2811438"/>
              <a:gd name="connsiteY23" fmla="*/ 341194 h 430948"/>
              <a:gd name="connsiteX24" fmla="*/ 2688608 w 2811438"/>
              <a:gd name="connsiteY24" fmla="*/ 382138 h 430948"/>
              <a:gd name="connsiteX25" fmla="*/ 2811438 w 2811438"/>
              <a:gd name="connsiteY25" fmla="*/ 395785 h 4309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811438" h="430948">
                <a:moveTo>
                  <a:pt x="0" y="0"/>
                </a:moveTo>
                <a:cubicBezTo>
                  <a:pt x="81579" y="32633"/>
                  <a:pt x="102300" y="34062"/>
                  <a:pt x="177420" y="109182"/>
                </a:cubicBezTo>
                <a:cubicBezTo>
                  <a:pt x="191068" y="122830"/>
                  <a:pt x="201997" y="139896"/>
                  <a:pt x="218364" y="150126"/>
                </a:cubicBezTo>
                <a:cubicBezTo>
                  <a:pt x="239139" y="163110"/>
                  <a:pt x="263664" y="168819"/>
                  <a:pt x="286603" y="177421"/>
                </a:cubicBezTo>
                <a:cubicBezTo>
                  <a:pt x="358147" y="204250"/>
                  <a:pt x="353822" y="193697"/>
                  <a:pt x="464023" y="204717"/>
                </a:cubicBezTo>
                <a:cubicBezTo>
                  <a:pt x="623247" y="200168"/>
                  <a:pt x="782595" y="198830"/>
                  <a:pt x="941695" y="191069"/>
                </a:cubicBezTo>
                <a:cubicBezTo>
                  <a:pt x="969334" y="189721"/>
                  <a:pt x="996099" y="180654"/>
                  <a:pt x="1023582" y="177421"/>
                </a:cubicBezTo>
                <a:cubicBezTo>
                  <a:pt x="1073486" y="171550"/>
                  <a:pt x="1123665" y="168322"/>
                  <a:pt x="1173707" y="163773"/>
                </a:cubicBezTo>
                <a:cubicBezTo>
                  <a:pt x="1228298" y="168322"/>
                  <a:pt x="1284004" y="165538"/>
                  <a:pt x="1337480" y="177421"/>
                </a:cubicBezTo>
                <a:cubicBezTo>
                  <a:pt x="1367271" y="184041"/>
                  <a:pt x="1393199" y="202663"/>
                  <a:pt x="1419367" y="218364"/>
                </a:cubicBezTo>
                <a:cubicBezTo>
                  <a:pt x="1449487" y="236436"/>
                  <a:pt x="1491739" y="272457"/>
                  <a:pt x="1514901" y="300251"/>
                </a:cubicBezTo>
                <a:cubicBezTo>
                  <a:pt x="1525402" y="312852"/>
                  <a:pt x="1528288" y="332501"/>
                  <a:pt x="1542197" y="341194"/>
                </a:cubicBezTo>
                <a:cubicBezTo>
                  <a:pt x="1566595" y="356443"/>
                  <a:pt x="1596788" y="359391"/>
                  <a:pt x="1624083" y="368490"/>
                </a:cubicBezTo>
                <a:cubicBezTo>
                  <a:pt x="1769586" y="352323"/>
                  <a:pt x="1837723" y="386862"/>
                  <a:pt x="1924334" y="300251"/>
                </a:cubicBezTo>
                <a:cubicBezTo>
                  <a:pt x="1935932" y="288653"/>
                  <a:pt x="1942531" y="272956"/>
                  <a:pt x="1951629" y="259308"/>
                </a:cubicBezTo>
                <a:cubicBezTo>
                  <a:pt x="1947080" y="241111"/>
                  <a:pt x="1954066" y="214368"/>
                  <a:pt x="1937982" y="204717"/>
                </a:cubicBezTo>
                <a:cubicBezTo>
                  <a:pt x="1896015" y="179536"/>
                  <a:pt x="1868840" y="240191"/>
                  <a:pt x="1856095" y="259308"/>
                </a:cubicBezTo>
                <a:cubicBezTo>
                  <a:pt x="1860644" y="309350"/>
                  <a:pt x="1832821" y="375351"/>
                  <a:pt x="1869743" y="409433"/>
                </a:cubicBezTo>
                <a:cubicBezTo>
                  <a:pt x="1909996" y="446589"/>
                  <a:pt x="1978759" y="424692"/>
                  <a:pt x="2033516" y="423081"/>
                </a:cubicBezTo>
                <a:cubicBezTo>
                  <a:pt x="2133969" y="420126"/>
                  <a:pt x="2233683" y="404884"/>
                  <a:pt x="2333767" y="395785"/>
                </a:cubicBezTo>
                <a:cubicBezTo>
                  <a:pt x="2347415" y="386687"/>
                  <a:pt x="2360039" y="375825"/>
                  <a:pt x="2374710" y="368490"/>
                </a:cubicBezTo>
                <a:cubicBezTo>
                  <a:pt x="2400998" y="355346"/>
                  <a:pt x="2444006" y="349940"/>
                  <a:pt x="2470244" y="341194"/>
                </a:cubicBezTo>
                <a:cubicBezTo>
                  <a:pt x="2493485" y="333447"/>
                  <a:pt x="2515737" y="322997"/>
                  <a:pt x="2538483" y="313899"/>
                </a:cubicBezTo>
                <a:cubicBezTo>
                  <a:pt x="2570328" y="322997"/>
                  <a:pt x="2603867" y="327489"/>
                  <a:pt x="2634017" y="341194"/>
                </a:cubicBezTo>
                <a:cubicBezTo>
                  <a:pt x="2654725" y="350607"/>
                  <a:pt x="2667822" y="372900"/>
                  <a:pt x="2688608" y="382138"/>
                </a:cubicBezTo>
                <a:cubicBezTo>
                  <a:pt x="2727343" y="399354"/>
                  <a:pt x="2770793" y="395785"/>
                  <a:pt x="2811438" y="395785"/>
                </a:cubicBezTo>
              </a:path>
            </a:pathLst>
          </a:custGeom>
          <a:noFill/>
          <a:ln>
            <a:solidFill>
              <a:schemeClr val="accent4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25" name="Forme libre : forme 1024">
            <a:extLst>
              <a:ext uri="{FF2B5EF4-FFF2-40B4-BE49-F238E27FC236}">
                <a16:creationId xmlns:a16="http://schemas.microsoft.com/office/drawing/2014/main" id="{2C684983-2347-4321-92AE-71BFCD5EA561}"/>
              </a:ext>
            </a:extLst>
          </p:cNvPr>
          <p:cNvSpPr/>
          <p:nvPr/>
        </p:nvSpPr>
        <p:spPr>
          <a:xfrm>
            <a:off x="2928278" y="5636380"/>
            <a:ext cx="795485" cy="1178052"/>
          </a:xfrm>
          <a:custGeom>
            <a:avLst/>
            <a:gdLst>
              <a:gd name="connsiteX0" fmla="*/ 1351128 w 1378605"/>
              <a:gd name="connsiteY0" fmla="*/ 0 h 614150"/>
              <a:gd name="connsiteX1" fmla="*/ 1378424 w 1378605"/>
              <a:gd name="connsiteY1" fmla="*/ 68239 h 614150"/>
              <a:gd name="connsiteX2" fmla="*/ 1323833 w 1378605"/>
              <a:gd name="connsiteY2" fmla="*/ 286603 h 614150"/>
              <a:gd name="connsiteX3" fmla="*/ 1214651 w 1378605"/>
              <a:gd name="connsiteY3" fmla="*/ 368490 h 614150"/>
              <a:gd name="connsiteX4" fmla="*/ 1009934 w 1378605"/>
              <a:gd name="connsiteY4" fmla="*/ 450376 h 614150"/>
              <a:gd name="connsiteX5" fmla="*/ 736979 w 1378605"/>
              <a:gd name="connsiteY5" fmla="*/ 368490 h 614150"/>
              <a:gd name="connsiteX6" fmla="*/ 723331 w 1378605"/>
              <a:gd name="connsiteY6" fmla="*/ 300251 h 614150"/>
              <a:gd name="connsiteX7" fmla="*/ 750627 w 1378605"/>
              <a:gd name="connsiteY7" fmla="*/ 259308 h 614150"/>
              <a:gd name="connsiteX8" fmla="*/ 900752 w 1378605"/>
              <a:gd name="connsiteY8" fmla="*/ 341194 h 614150"/>
              <a:gd name="connsiteX9" fmla="*/ 887104 w 1378605"/>
              <a:gd name="connsiteY9" fmla="*/ 491320 h 614150"/>
              <a:gd name="connsiteX10" fmla="*/ 846161 w 1378605"/>
              <a:gd name="connsiteY10" fmla="*/ 532263 h 614150"/>
              <a:gd name="connsiteX11" fmla="*/ 750627 w 1378605"/>
              <a:gd name="connsiteY11" fmla="*/ 586854 h 614150"/>
              <a:gd name="connsiteX12" fmla="*/ 682388 w 1378605"/>
              <a:gd name="connsiteY12" fmla="*/ 600502 h 614150"/>
              <a:gd name="connsiteX13" fmla="*/ 641445 w 1378605"/>
              <a:gd name="connsiteY13" fmla="*/ 614150 h 614150"/>
              <a:gd name="connsiteX14" fmla="*/ 272955 w 1378605"/>
              <a:gd name="connsiteY14" fmla="*/ 600502 h 614150"/>
              <a:gd name="connsiteX15" fmla="*/ 218364 w 1378605"/>
              <a:gd name="connsiteY15" fmla="*/ 573206 h 614150"/>
              <a:gd name="connsiteX16" fmla="*/ 177421 w 1378605"/>
              <a:gd name="connsiteY16" fmla="*/ 559559 h 614150"/>
              <a:gd name="connsiteX17" fmla="*/ 0 w 1378605"/>
              <a:gd name="connsiteY17" fmla="*/ 532263 h 614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378605" h="614150">
                <a:moveTo>
                  <a:pt x="1351128" y="0"/>
                </a:moveTo>
                <a:cubicBezTo>
                  <a:pt x="1360227" y="22746"/>
                  <a:pt x="1380747" y="43851"/>
                  <a:pt x="1378424" y="68239"/>
                </a:cubicBezTo>
                <a:cubicBezTo>
                  <a:pt x="1371311" y="142929"/>
                  <a:pt x="1359760" y="220736"/>
                  <a:pt x="1323833" y="286603"/>
                </a:cubicBezTo>
                <a:cubicBezTo>
                  <a:pt x="1302049" y="326541"/>
                  <a:pt x="1255341" y="348145"/>
                  <a:pt x="1214651" y="368490"/>
                </a:cubicBezTo>
                <a:cubicBezTo>
                  <a:pt x="1057425" y="447103"/>
                  <a:pt x="1128048" y="426755"/>
                  <a:pt x="1009934" y="450376"/>
                </a:cubicBezTo>
                <a:cubicBezTo>
                  <a:pt x="876408" y="441475"/>
                  <a:pt x="804995" y="481849"/>
                  <a:pt x="736979" y="368490"/>
                </a:cubicBezTo>
                <a:cubicBezTo>
                  <a:pt x="725044" y="348599"/>
                  <a:pt x="727880" y="322997"/>
                  <a:pt x="723331" y="300251"/>
                </a:cubicBezTo>
                <a:cubicBezTo>
                  <a:pt x="732430" y="286603"/>
                  <a:pt x="734292" y="260793"/>
                  <a:pt x="750627" y="259308"/>
                </a:cubicBezTo>
                <a:cubicBezTo>
                  <a:pt x="871949" y="248279"/>
                  <a:pt x="865065" y="269819"/>
                  <a:pt x="900752" y="341194"/>
                </a:cubicBezTo>
                <a:cubicBezTo>
                  <a:pt x="896203" y="391236"/>
                  <a:pt x="900908" y="443005"/>
                  <a:pt x="887104" y="491320"/>
                </a:cubicBezTo>
                <a:cubicBezTo>
                  <a:pt x="881802" y="509878"/>
                  <a:pt x="861973" y="521195"/>
                  <a:pt x="846161" y="532263"/>
                </a:cubicBezTo>
                <a:cubicBezTo>
                  <a:pt x="816114" y="553296"/>
                  <a:pt x="784483" y="572747"/>
                  <a:pt x="750627" y="586854"/>
                </a:cubicBezTo>
                <a:cubicBezTo>
                  <a:pt x="729215" y="595776"/>
                  <a:pt x="704892" y="594876"/>
                  <a:pt x="682388" y="600502"/>
                </a:cubicBezTo>
                <a:cubicBezTo>
                  <a:pt x="668432" y="603991"/>
                  <a:pt x="655093" y="609601"/>
                  <a:pt x="641445" y="614150"/>
                </a:cubicBezTo>
                <a:cubicBezTo>
                  <a:pt x="518615" y="609601"/>
                  <a:pt x="395298" y="612342"/>
                  <a:pt x="272955" y="600502"/>
                </a:cubicBezTo>
                <a:cubicBezTo>
                  <a:pt x="252705" y="598542"/>
                  <a:pt x="237064" y="581220"/>
                  <a:pt x="218364" y="573206"/>
                </a:cubicBezTo>
                <a:cubicBezTo>
                  <a:pt x="205141" y="567539"/>
                  <a:pt x="191200" y="563693"/>
                  <a:pt x="177421" y="559559"/>
                </a:cubicBezTo>
                <a:cubicBezTo>
                  <a:pt x="61438" y="524764"/>
                  <a:pt x="110229" y="532263"/>
                  <a:pt x="0" y="532263"/>
                </a:cubicBezTo>
              </a:path>
            </a:pathLst>
          </a:custGeom>
          <a:noFill/>
          <a:ln>
            <a:solidFill>
              <a:schemeClr val="accent4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31" name="Forme libre : forme 1030">
            <a:extLst>
              <a:ext uri="{FF2B5EF4-FFF2-40B4-BE49-F238E27FC236}">
                <a16:creationId xmlns:a16="http://schemas.microsoft.com/office/drawing/2014/main" id="{85DD8861-97A5-40D4-8144-6491EA2E27EE}"/>
              </a:ext>
            </a:extLst>
          </p:cNvPr>
          <p:cNvSpPr/>
          <p:nvPr/>
        </p:nvSpPr>
        <p:spPr>
          <a:xfrm rot="12141407">
            <a:off x="2236498" y="6768040"/>
            <a:ext cx="1516749" cy="802267"/>
          </a:xfrm>
          <a:custGeom>
            <a:avLst/>
            <a:gdLst>
              <a:gd name="connsiteX0" fmla="*/ 0 w 704850"/>
              <a:gd name="connsiteY0" fmla="*/ 390525 h 390525"/>
              <a:gd name="connsiteX1" fmla="*/ 38100 w 704850"/>
              <a:gd name="connsiteY1" fmla="*/ 342900 h 390525"/>
              <a:gd name="connsiteX2" fmla="*/ 47625 w 704850"/>
              <a:gd name="connsiteY2" fmla="*/ 304800 h 390525"/>
              <a:gd name="connsiteX3" fmla="*/ 66675 w 704850"/>
              <a:gd name="connsiteY3" fmla="*/ 114300 h 390525"/>
              <a:gd name="connsiteX4" fmla="*/ 133350 w 704850"/>
              <a:gd name="connsiteY4" fmla="*/ 47625 h 390525"/>
              <a:gd name="connsiteX5" fmla="*/ 266700 w 704850"/>
              <a:gd name="connsiteY5" fmla="*/ 0 h 390525"/>
              <a:gd name="connsiteX6" fmla="*/ 466725 w 704850"/>
              <a:gd name="connsiteY6" fmla="*/ 9525 h 390525"/>
              <a:gd name="connsiteX7" fmla="*/ 533400 w 704850"/>
              <a:gd name="connsiteY7" fmla="*/ 38100 h 390525"/>
              <a:gd name="connsiteX8" fmla="*/ 590550 w 704850"/>
              <a:gd name="connsiteY8" fmla="*/ 47625 h 390525"/>
              <a:gd name="connsiteX9" fmla="*/ 704850 w 704850"/>
              <a:gd name="connsiteY9" fmla="*/ 5715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04850" h="390525">
                <a:moveTo>
                  <a:pt x="0" y="390525"/>
                </a:moveTo>
                <a:cubicBezTo>
                  <a:pt x="12700" y="374650"/>
                  <a:pt x="28227" y="360672"/>
                  <a:pt x="38100" y="342900"/>
                </a:cubicBezTo>
                <a:cubicBezTo>
                  <a:pt x="44457" y="331457"/>
                  <a:pt x="46001" y="317790"/>
                  <a:pt x="47625" y="304800"/>
                </a:cubicBezTo>
                <a:cubicBezTo>
                  <a:pt x="55540" y="241476"/>
                  <a:pt x="46494" y="174842"/>
                  <a:pt x="66675" y="114300"/>
                </a:cubicBezTo>
                <a:cubicBezTo>
                  <a:pt x="76614" y="84482"/>
                  <a:pt x="108635" y="67044"/>
                  <a:pt x="133350" y="47625"/>
                </a:cubicBezTo>
                <a:cubicBezTo>
                  <a:pt x="190795" y="2490"/>
                  <a:pt x="199876" y="9546"/>
                  <a:pt x="266700" y="0"/>
                </a:cubicBezTo>
                <a:cubicBezTo>
                  <a:pt x="333375" y="3175"/>
                  <a:pt x="400187" y="4202"/>
                  <a:pt x="466725" y="9525"/>
                </a:cubicBezTo>
                <a:cubicBezTo>
                  <a:pt x="542296" y="15571"/>
                  <a:pt x="470877" y="17259"/>
                  <a:pt x="533400" y="38100"/>
                </a:cubicBezTo>
                <a:cubicBezTo>
                  <a:pt x="551722" y="44207"/>
                  <a:pt x="571549" y="44170"/>
                  <a:pt x="590550" y="47625"/>
                </a:cubicBezTo>
                <a:cubicBezTo>
                  <a:pt x="666910" y="61509"/>
                  <a:pt x="612456" y="57150"/>
                  <a:pt x="704850" y="57150"/>
                </a:cubicBezTo>
              </a:path>
            </a:pathLst>
          </a:custGeom>
          <a:noFill/>
          <a:ln>
            <a:solidFill>
              <a:schemeClr val="accent4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33" name="Forme libre : forme 1032">
            <a:extLst>
              <a:ext uri="{FF2B5EF4-FFF2-40B4-BE49-F238E27FC236}">
                <a16:creationId xmlns:a16="http://schemas.microsoft.com/office/drawing/2014/main" id="{CC4C8B9F-6AC4-454C-B3C1-8ED406E41FC1}"/>
              </a:ext>
            </a:extLst>
          </p:cNvPr>
          <p:cNvSpPr/>
          <p:nvPr/>
        </p:nvSpPr>
        <p:spPr>
          <a:xfrm>
            <a:off x="3108602" y="3628012"/>
            <a:ext cx="810650" cy="777694"/>
          </a:xfrm>
          <a:custGeom>
            <a:avLst/>
            <a:gdLst>
              <a:gd name="connsiteX0" fmla="*/ 1070811 w 1089734"/>
              <a:gd name="connsiteY0" fmla="*/ 0 h 685801"/>
              <a:gd name="connsiteX1" fmla="*/ 1058779 w 1089734"/>
              <a:gd name="connsiteY1" fmla="*/ 360948 h 685801"/>
              <a:gd name="connsiteX2" fmla="*/ 1010653 w 1089734"/>
              <a:gd name="connsiteY2" fmla="*/ 433137 h 685801"/>
              <a:gd name="connsiteX3" fmla="*/ 902369 w 1089734"/>
              <a:gd name="connsiteY3" fmla="*/ 565484 h 685801"/>
              <a:gd name="connsiteX4" fmla="*/ 842211 w 1089734"/>
              <a:gd name="connsiteY4" fmla="*/ 577516 h 685801"/>
              <a:gd name="connsiteX5" fmla="*/ 565484 w 1089734"/>
              <a:gd name="connsiteY5" fmla="*/ 649706 h 685801"/>
              <a:gd name="connsiteX6" fmla="*/ 144379 w 1089734"/>
              <a:gd name="connsiteY6" fmla="*/ 673769 h 685801"/>
              <a:gd name="connsiteX7" fmla="*/ 0 w 1089734"/>
              <a:gd name="connsiteY7" fmla="*/ 685800 h 685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9734" h="685801">
                <a:moveTo>
                  <a:pt x="1070811" y="0"/>
                </a:moveTo>
                <a:cubicBezTo>
                  <a:pt x="1094527" y="142302"/>
                  <a:pt x="1101470" y="147494"/>
                  <a:pt x="1058779" y="360948"/>
                </a:cubicBezTo>
                <a:cubicBezTo>
                  <a:pt x="1053107" y="389307"/>
                  <a:pt x="1025225" y="408156"/>
                  <a:pt x="1010653" y="433137"/>
                </a:cubicBezTo>
                <a:cubicBezTo>
                  <a:pt x="967946" y="506349"/>
                  <a:pt x="986615" y="519532"/>
                  <a:pt x="902369" y="565484"/>
                </a:cubicBezTo>
                <a:cubicBezTo>
                  <a:pt x="884416" y="575276"/>
                  <a:pt x="862264" y="573505"/>
                  <a:pt x="842211" y="577516"/>
                </a:cubicBezTo>
                <a:cubicBezTo>
                  <a:pt x="687895" y="663248"/>
                  <a:pt x="770785" y="637136"/>
                  <a:pt x="565484" y="649706"/>
                </a:cubicBezTo>
                <a:lnTo>
                  <a:pt x="144379" y="673769"/>
                </a:lnTo>
                <a:cubicBezTo>
                  <a:pt x="-45667" y="686163"/>
                  <a:pt x="61192" y="685800"/>
                  <a:pt x="0" y="685800"/>
                </a:cubicBezTo>
              </a:path>
            </a:pathLst>
          </a:custGeom>
          <a:noFill/>
          <a:ln>
            <a:solidFill>
              <a:schemeClr val="accent4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1" name="ZoneTexte 80">
            <a:extLst>
              <a:ext uri="{FF2B5EF4-FFF2-40B4-BE49-F238E27FC236}">
                <a16:creationId xmlns:a16="http://schemas.microsoft.com/office/drawing/2014/main" id="{5BBBEE89-3DB8-4CD2-8DD5-443A093B2CDE}"/>
              </a:ext>
            </a:extLst>
          </p:cNvPr>
          <p:cNvSpPr txBox="1"/>
          <p:nvPr/>
        </p:nvSpPr>
        <p:spPr>
          <a:xfrm rot="21447556">
            <a:off x="1616056" y="6405558"/>
            <a:ext cx="1040088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fr-FR" sz="1200" dirty="0">
                <a:latin typeface="Bahnschrift Light SemiCondensed" panose="020B0502040204020203" pitchFamily="34" charset="0"/>
              </a:rPr>
              <a:t>Portefolio, formations, publications…</a:t>
            </a:r>
            <a:endParaRPr lang="fr-FR" sz="1200" b="1" dirty="0">
              <a:latin typeface="Bahnschrift Light SemiCondensed" panose="020B0502040204020203" pitchFamily="34" charset="0"/>
            </a:endParaRPr>
          </a:p>
        </p:txBody>
      </p:sp>
      <p:pic>
        <p:nvPicPr>
          <p:cNvPr id="1052" name="Picture 8" descr="pièce jointe ">
            <a:extLst>
              <a:ext uri="{FF2B5EF4-FFF2-40B4-BE49-F238E27FC236}">
                <a16:creationId xmlns:a16="http://schemas.microsoft.com/office/drawing/2014/main" id="{4AAE4BAE-8E24-48FB-B54E-BA8E0A4D9E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67239">
            <a:off x="1172763" y="6393741"/>
            <a:ext cx="458577" cy="458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" name="ZoneTexte 51">
            <a:extLst>
              <a:ext uri="{FF2B5EF4-FFF2-40B4-BE49-F238E27FC236}">
                <a16:creationId xmlns:a16="http://schemas.microsoft.com/office/drawing/2014/main" id="{85FA799E-1D30-461A-96F4-DE8AEDC514C9}"/>
              </a:ext>
            </a:extLst>
          </p:cNvPr>
          <p:cNvSpPr txBox="1"/>
          <p:nvPr/>
        </p:nvSpPr>
        <p:spPr>
          <a:xfrm>
            <a:off x="4174689" y="3983181"/>
            <a:ext cx="217360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85725" indent="-85725">
              <a:buFont typeface="Arial" panose="020B0604020202020204" pitchFamily="34" charset="0"/>
              <a:buChar char="•"/>
              <a:tabLst>
                <a:tab pos="85725" algn="l"/>
              </a:tabLst>
              <a:defRPr sz="1200">
                <a:latin typeface="Bahnschrift Light SemiCondensed" panose="020B0502040204020203" pitchFamily="34" charset="0"/>
              </a:defRPr>
            </a:lvl1pPr>
          </a:lstStyle>
          <a:p>
            <a:pPr marL="0" indent="0">
              <a:buNone/>
            </a:pPr>
            <a:r>
              <a:rPr lang="fr-FR" sz="1000" b="1" dirty="0"/>
              <a:t>Attention : </a:t>
            </a:r>
            <a:r>
              <a:rPr lang="fr-FR" sz="1000" dirty="0"/>
              <a:t>je dois avoir été préalablement </a:t>
            </a:r>
            <a:r>
              <a:rPr lang="fr-FR" sz="1000" dirty="0" err="1"/>
              <a:t>consulté-e</a:t>
            </a:r>
            <a:r>
              <a:rPr lang="fr-FR" sz="1000" dirty="0"/>
              <a:t> quant à la composition de mon CSI. </a:t>
            </a:r>
          </a:p>
        </p:txBody>
      </p:sp>
      <p:pic>
        <p:nvPicPr>
          <p:cNvPr id="1026" name="Picture 2" descr="confidentiel ">
            <a:extLst>
              <a:ext uri="{FF2B5EF4-FFF2-40B4-BE49-F238E27FC236}">
                <a16:creationId xmlns:a16="http://schemas.microsoft.com/office/drawing/2014/main" id="{9F9D88BA-7EBF-4ECD-BBC4-6A3640A626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36796">
            <a:off x="6074151" y="4350223"/>
            <a:ext cx="534889" cy="534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orme libre : forme 2">
            <a:extLst>
              <a:ext uri="{FF2B5EF4-FFF2-40B4-BE49-F238E27FC236}">
                <a16:creationId xmlns:a16="http://schemas.microsoft.com/office/drawing/2014/main" id="{AF79ED19-A9C5-6E61-7BA1-5CBE82248521}"/>
              </a:ext>
            </a:extLst>
          </p:cNvPr>
          <p:cNvSpPr/>
          <p:nvPr/>
        </p:nvSpPr>
        <p:spPr>
          <a:xfrm>
            <a:off x="4364540" y="7905752"/>
            <a:ext cx="1889709" cy="1033127"/>
          </a:xfrm>
          <a:custGeom>
            <a:avLst/>
            <a:gdLst>
              <a:gd name="connsiteX0" fmla="*/ 60300 w 2487286"/>
              <a:gd name="connsiteY0" fmla="*/ 351938 h 952171"/>
              <a:gd name="connsiteX1" fmla="*/ 389909 w 2487286"/>
              <a:gd name="connsiteY1" fmla="*/ 43594 h 952171"/>
              <a:gd name="connsiteX2" fmla="*/ 1346839 w 2487286"/>
              <a:gd name="connsiteY2" fmla="*/ 75492 h 952171"/>
              <a:gd name="connsiteX3" fmla="*/ 2027323 w 2487286"/>
              <a:gd name="connsiteY3" fmla="*/ 11696 h 952171"/>
              <a:gd name="connsiteX4" fmla="*/ 2484523 w 2487286"/>
              <a:gd name="connsiteY4" fmla="*/ 351938 h 952171"/>
              <a:gd name="connsiteX5" fmla="*/ 2186812 w 2487286"/>
              <a:gd name="connsiteY5" fmla="*/ 787873 h 952171"/>
              <a:gd name="connsiteX6" fmla="*/ 1559491 w 2487286"/>
              <a:gd name="connsiteY6" fmla="*/ 702813 h 952171"/>
              <a:gd name="connsiteX7" fmla="*/ 1070393 w 2487286"/>
              <a:gd name="connsiteY7" fmla="*/ 894199 h 952171"/>
              <a:gd name="connsiteX8" fmla="*/ 272951 w 2487286"/>
              <a:gd name="connsiteY8" fmla="*/ 936729 h 952171"/>
              <a:gd name="connsiteX9" fmla="*/ 17770 w 2487286"/>
              <a:gd name="connsiteY9" fmla="*/ 660282 h 952171"/>
              <a:gd name="connsiteX10" fmla="*/ 60300 w 2487286"/>
              <a:gd name="connsiteY10" fmla="*/ 351938 h 952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487286" h="952171">
                <a:moveTo>
                  <a:pt x="60300" y="351938"/>
                </a:moveTo>
                <a:cubicBezTo>
                  <a:pt x="122323" y="249157"/>
                  <a:pt x="175486" y="89668"/>
                  <a:pt x="389909" y="43594"/>
                </a:cubicBezTo>
                <a:cubicBezTo>
                  <a:pt x="604332" y="-2480"/>
                  <a:pt x="1073937" y="80808"/>
                  <a:pt x="1346839" y="75492"/>
                </a:cubicBezTo>
                <a:cubicBezTo>
                  <a:pt x="1619741" y="70176"/>
                  <a:pt x="1837709" y="-34378"/>
                  <a:pt x="2027323" y="11696"/>
                </a:cubicBezTo>
                <a:cubicBezTo>
                  <a:pt x="2216937" y="57770"/>
                  <a:pt x="2457942" y="222575"/>
                  <a:pt x="2484523" y="351938"/>
                </a:cubicBezTo>
                <a:cubicBezTo>
                  <a:pt x="2511104" y="481301"/>
                  <a:pt x="2340984" y="729394"/>
                  <a:pt x="2186812" y="787873"/>
                </a:cubicBezTo>
                <a:cubicBezTo>
                  <a:pt x="2032640" y="846352"/>
                  <a:pt x="1745561" y="685092"/>
                  <a:pt x="1559491" y="702813"/>
                </a:cubicBezTo>
                <a:cubicBezTo>
                  <a:pt x="1373421" y="720534"/>
                  <a:pt x="1284816" y="855213"/>
                  <a:pt x="1070393" y="894199"/>
                </a:cubicBezTo>
                <a:cubicBezTo>
                  <a:pt x="855970" y="933185"/>
                  <a:pt x="448388" y="975715"/>
                  <a:pt x="272951" y="936729"/>
                </a:cubicBezTo>
                <a:cubicBezTo>
                  <a:pt x="97514" y="897743"/>
                  <a:pt x="51440" y="755975"/>
                  <a:pt x="17770" y="660282"/>
                </a:cubicBezTo>
                <a:cubicBezTo>
                  <a:pt x="-15900" y="564589"/>
                  <a:pt x="-1723" y="454719"/>
                  <a:pt x="60300" y="351938"/>
                </a:cubicBezTo>
                <a:close/>
              </a:path>
            </a:pathLst>
          </a:custGeom>
          <a:solidFill>
            <a:srgbClr val="FFF7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9E813B5-9F71-35E6-60DF-891F75E364B5}"/>
              </a:ext>
            </a:extLst>
          </p:cNvPr>
          <p:cNvSpPr txBox="1"/>
          <p:nvPr/>
        </p:nvSpPr>
        <p:spPr>
          <a:xfrm rot="21447556">
            <a:off x="4514079" y="8065228"/>
            <a:ext cx="1590632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fr-FR" sz="1200" dirty="0">
                <a:latin typeface="Bahnschrift Light SemiCondensed" panose="020B0502040204020203" pitchFamily="34" charset="0"/>
              </a:rPr>
              <a:t>Je m’appuie sur mon rapport d’avancement.</a:t>
            </a:r>
            <a:endParaRPr lang="fr-FR" sz="1200" b="1" dirty="0">
              <a:latin typeface="Bahnschrift Light SemiCondensed" panose="020B0502040204020203" pitchFamily="34" charset="0"/>
            </a:endParaRPr>
          </a:p>
        </p:txBody>
      </p:sp>
      <p:grpSp>
        <p:nvGrpSpPr>
          <p:cNvPr id="36" name="Groupe 35">
            <a:extLst>
              <a:ext uri="{FF2B5EF4-FFF2-40B4-BE49-F238E27FC236}">
                <a16:creationId xmlns:a16="http://schemas.microsoft.com/office/drawing/2014/main" id="{92D1D8D8-1891-941D-4962-FBF59AC4DE78}"/>
              </a:ext>
            </a:extLst>
          </p:cNvPr>
          <p:cNvGrpSpPr/>
          <p:nvPr/>
        </p:nvGrpSpPr>
        <p:grpSpPr>
          <a:xfrm>
            <a:off x="5967751" y="8139114"/>
            <a:ext cx="572995" cy="611287"/>
            <a:chOff x="5975799" y="7493241"/>
            <a:chExt cx="572995" cy="611287"/>
          </a:xfrm>
        </p:grpSpPr>
        <p:pic>
          <p:nvPicPr>
            <p:cNvPr id="1054" name="Picture 12" descr="facture ">
              <a:extLst>
                <a:ext uri="{FF2B5EF4-FFF2-40B4-BE49-F238E27FC236}">
                  <a16:creationId xmlns:a16="http://schemas.microsoft.com/office/drawing/2014/main" id="{64986BEC-FD7E-4EE5-91C5-EDEF554CBA5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75799" y="7531533"/>
              <a:ext cx="572995" cy="5729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8CD2A43B-E017-635B-55A3-25C192DC33C6}"/>
                </a:ext>
              </a:extLst>
            </p:cNvPr>
            <p:cNvSpPr/>
            <p:nvPr/>
          </p:nvSpPr>
          <p:spPr>
            <a:xfrm>
              <a:off x="6262296" y="7493241"/>
              <a:ext cx="286498" cy="28863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cxnSp>
        <p:nvCxnSpPr>
          <p:cNvPr id="32" name="Connecteur : en arc 31">
            <a:extLst>
              <a:ext uri="{FF2B5EF4-FFF2-40B4-BE49-F238E27FC236}">
                <a16:creationId xmlns:a16="http://schemas.microsoft.com/office/drawing/2014/main" id="{FE0E596A-4D6D-7559-5BFB-AC9774A60BAC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3435780" y="7420454"/>
            <a:ext cx="993429" cy="753416"/>
          </a:xfrm>
          <a:prstGeom prst="curvedConnector3">
            <a:avLst>
              <a:gd name="adj1" fmla="val 50000"/>
            </a:avLst>
          </a:prstGeom>
          <a:noFill/>
          <a:ln>
            <a:solidFill>
              <a:schemeClr val="accent4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1" name="Espace réservé du numéro de diapositive 30">
            <a:extLst>
              <a:ext uri="{FF2B5EF4-FFF2-40B4-BE49-F238E27FC236}">
                <a16:creationId xmlns:a16="http://schemas.microsoft.com/office/drawing/2014/main" id="{04C82596-19B4-4B23-9B78-E89DBB7A1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44B9C-B550-4C35-96EC-3EEA822600A0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2691840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8f26d2f-a1ed-4822-9107-19a8aca5b6c0">
      <Terms xmlns="http://schemas.microsoft.com/office/infopath/2007/PartnerControls"/>
    </lcf76f155ced4ddcb4097134ff3c332f>
    <TaxCatchAll xmlns="732070cb-6fdb-4c47-aca2-c0d8877b2ba0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28D2A3227FD914CAD8B753A54022AD7" ma:contentTypeVersion="11" ma:contentTypeDescription="Crée un document." ma:contentTypeScope="" ma:versionID="6783e8e6c47b3e8b270a21165a480ece">
  <xsd:schema xmlns:xsd="http://www.w3.org/2001/XMLSchema" xmlns:xs="http://www.w3.org/2001/XMLSchema" xmlns:p="http://schemas.microsoft.com/office/2006/metadata/properties" xmlns:ns2="98f26d2f-a1ed-4822-9107-19a8aca5b6c0" xmlns:ns3="732070cb-6fdb-4c47-aca2-c0d8877b2ba0" targetNamespace="http://schemas.microsoft.com/office/2006/metadata/properties" ma:root="true" ma:fieldsID="3c513bf0f7e32fbb9d9b6b46d7420fcd" ns2:_="" ns3:_="">
    <xsd:import namespace="98f26d2f-a1ed-4822-9107-19a8aca5b6c0"/>
    <xsd:import namespace="732070cb-6fdb-4c47-aca2-c0d8877b2ba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f26d2f-a1ed-4822-9107-19a8aca5b6c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Balises d’images" ma:readOnly="false" ma:fieldId="{5cf76f15-5ced-4ddc-b409-7134ff3c332f}" ma:taxonomyMulti="true" ma:sspId="1e53345a-0816-489b-9a5d-f039fa85a95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2070cb-6fdb-4c47-aca2-c0d8877b2ba0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d9f4e445-b13f-4a5a-9d93-762cdb646220}" ma:internalName="TaxCatchAll" ma:showField="CatchAllData" ma:web="732070cb-6fdb-4c47-aca2-c0d8877b2ba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94A7611-7DFA-443C-84FC-FCA44D4F282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C5EC583-753A-4096-9D4C-B53A666CDE14}">
  <ds:schemaRefs>
    <ds:schemaRef ds:uri="http://purl.org/dc/terms/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732070cb-6fdb-4c47-aca2-c0d8877b2ba0"/>
    <ds:schemaRef ds:uri="http://purl.org/dc/dcmitype/"/>
    <ds:schemaRef ds:uri="http://schemas.microsoft.com/office/2006/documentManagement/types"/>
    <ds:schemaRef ds:uri="http://schemas.microsoft.com/office/infopath/2007/PartnerControls"/>
    <ds:schemaRef ds:uri="98f26d2f-a1ed-4822-9107-19a8aca5b6c0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3E1D561E-9F5F-4F37-96ED-312CB54376D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8f26d2f-a1ed-4822-9107-19a8aca5b6c0"/>
    <ds:schemaRef ds:uri="732070cb-6fdb-4c47-aca2-c0d8877b2ba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1645</TotalTime>
  <Words>201</Words>
  <Application>Microsoft Office PowerPoint</Application>
  <PresentationFormat>Format A4 (210 x 297 mm)</PresentationFormat>
  <Paragraphs>21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8" baseType="lpstr">
      <vt:lpstr>Arial</vt:lpstr>
      <vt:lpstr>Bahnschrift</vt:lpstr>
      <vt:lpstr>Bahnschrift Light SemiCondensed</vt:lpstr>
      <vt:lpstr>Calibri</vt:lpstr>
      <vt:lpstr>Calibri Light</vt:lpstr>
      <vt:lpstr>Fredoka One</vt:lpstr>
      <vt:lpstr>Thème Office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Laurette DUBIN</dc:creator>
  <cp:lastModifiedBy>sgiauber</cp:lastModifiedBy>
  <cp:revision>185</cp:revision>
  <cp:lastPrinted>2025-03-25T12:04:36Z</cp:lastPrinted>
  <dcterms:created xsi:type="dcterms:W3CDTF">2024-04-18T12:37:54Z</dcterms:created>
  <dcterms:modified xsi:type="dcterms:W3CDTF">2026-02-24T07:45:57Z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0x010100428D2A3227FD914CAD8B753A54022AD7</vt:lpwstr>
  </property>
  <property fmtid="{D5CDD505-2E9C-101B-9397-08002B2CF9AE}" pid="3" name="MediaServiceImageTags">
    <vt:lpwstr/>
  </property>
</Properties>
</file>